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0"/>
  </p:notesMasterIdLst>
  <p:sldIdLst>
    <p:sldId id="257" r:id="rId2"/>
    <p:sldId id="260" r:id="rId3"/>
    <p:sldId id="258" r:id="rId4"/>
    <p:sldId id="263" r:id="rId5"/>
    <p:sldId id="264" r:id="rId6"/>
    <p:sldId id="265" r:id="rId7"/>
    <p:sldId id="266" r:id="rId8"/>
    <p:sldId id="267" r:id="rId9"/>
    <p:sldId id="268" r:id="rId10"/>
    <p:sldId id="269" r:id="rId11"/>
    <p:sldId id="270" r:id="rId12"/>
    <p:sldId id="271" r:id="rId13"/>
    <p:sldId id="312" r:id="rId14"/>
    <p:sldId id="272" r:id="rId15"/>
    <p:sldId id="311" r:id="rId16"/>
    <p:sldId id="313" r:id="rId17"/>
    <p:sldId id="314" r:id="rId18"/>
    <p:sldId id="315" r:id="rId19"/>
    <p:sldId id="316" r:id="rId20"/>
    <p:sldId id="317" r:id="rId21"/>
    <p:sldId id="318" r:id="rId22"/>
    <p:sldId id="319" r:id="rId23"/>
    <p:sldId id="320" r:id="rId24"/>
    <p:sldId id="321" r:id="rId25"/>
    <p:sldId id="322" r:id="rId26"/>
    <p:sldId id="329" r:id="rId27"/>
    <p:sldId id="323" r:id="rId28"/>
    <p:sldId id="324" r:id="rId29"/>
    <p:sldId id="325" r:id="rId30"/>
    <p:sldId id="326" r:id="rId31"/>
    <p:sldId id="327" r:id="rId32"/>
    <p:sldId id="330" r:id="rId33"/>
    <p:sldId id="328" r:id="rId34"/>
    <p:sldId id="331" r:id="rId35"/>
    <p:sldId id="332" r:id="rId36"/>
    <p:sldId id="333" r:id="rId37"/>
    <p:sldId id="334" r:id="rId38"/>
    <p:sldId id="336" r:id="rId39"/>
    <p:sldId id="337" r:id="rId40"/>
    <p:sldId id="338" r:id="rId41"/>
    <p:sldId id="339" r:id="rId42"/>
    <p:sldId id="340" r:id="rId43"/>
    <p:sldId id="341" r:id="rId44"/>
    <p:sldId id="342" r:id="rId45"/>
    <p:sldId id="343" r:id="rId46"/>
    <p:sldId id="344" r:id="rId47"/>
    <p:sldId id="345" r:id="rId48"/>
    <p:sldId id="346" r:id="rId49"/>
    <p:sldId id="347" r:id="rId50"/>
    <p:sldId id="348" r:id="rId51"/>
    <p:sldId id="349" r:id="rId52"/>
    <p:sldId id="350" r:id="rId53"/>
    <p:sldId id="351" r:id="rId54"/>
    <p:sldId id="352" r:id="rId55"/>
    <p:sldId id="353" r:id="rId56"/>
    <p:sldId id="354" r:id="rId57"/>
    <p:sldId id="355" r:id="rId58"/>
    <p:sldId id="356" r:id="rId59"/>
    <p:sldId id="261" r:id="rId60"/>
    <p:sldId id="273" r:id="rId61"/>
    <p:sldId id="274" r:id="rId62"/>
    <p:sldId id="275" r:id="rId63"/>
    <p:sldId id="276" r:id="rId64"/>
    <p:sldId id="277" r:id="rId65"/>
    <p:sldId id="278" r:id="rId66"/>
    <p:sldId id="279" r:id="rId67"/>
    <p:sldId id="280" r:id="rId68"/>
    <p:sldId id="281" r:id="rId69"/>
    <p:sldId id="282" r:id="rId70"/>
    <p:sldId id="283" r:id="rId71"/>
    <p:sldId id="284" r:id="rId72"/>
    <p:sldId id="285" r:id="rId73"/>
    <p:sldId id="286" r:id="rId74"/>
    <p:sldId id="287" r:id="rId75"/>
    <p:sldId id="289" r:id="rId76"/>
    <p:sldId id="290" r:id="rId77"/>
    <p:sldId id="291" r:id="rId78"/>
    <p:sldId id="292" r:id="rId79"/>
    <p:sldId id="364" r:id="rId80"/>
    <p:sldId id="293" r:id="rId81"/>
    <p:sldId id="294" r:id="rId82"/>
    <p:sldId id="295" r:id="rId83"/>
    <p:sldId id="296" r:id="rId84"/>
    <p:sldId id="297" r:id="rId85"/>
    <p:sldId id="299" r:id="rId86"/>
    <p:sldId id="300" r:id="rId87"/>
    <p:sldId id="358" r:id="rId88"/>
    <p:sldId id="359" r:id="rId89"/>
    <p:sldId id="357" r:id="rId90"/>
    <p:sldId id="360" r:id="rId91"/>
    <p:sldId id="361" r:id="rId92"/>
    <p:sldId id="362" r:id="rId93"/>
    <p:sldId id="363" r:id="rId94"/>
    <p:sldId id="307" r:id="rId95"/>
    <p:sldId id="308" r:id="rId96"/>
    <p:sldId id="309" r:id="rId97"/>
    <p:sldId id="310" r:id="rId98"/>
    <p:sldId id="365" r:id="rId99"/>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81257" autoAdjust="0"/>
  </p:normalViewPr>
  <p:slideViewPr>
    <p:cSldViewPr>
      <p:cViewPr>
        <p:scale>
          <a:sx n="78" d="100"/>
          <a:sy n="78" d="100"/>
        </p:scale>
        <p:origin x="-276" y="-72"/>
      </p:cViewPr>
      <p:guideLst>
        <p:guide orient="horz" pos="2160"/>
        <p:guide pos="2880"/>
      </p:guideLst>
    </p:cSldViewPr>
  </p:slideViewPr>
  <p:notesTextViewPr>
    <p:cViewPr>
      <p:scale>
        <a:sx n="1" d="1"/>
        <a:sy n="1" d="1"/>
      </p:scale>
      <p:origin x="0" y="0"/>
    </p:cViewPr>
  </p:notesTextViewPr>
  <p:sorterViewPr>
    <p:cViewPr>
      <p:scale>
        <a:sx n="100" d="100"/>
        <a:sy n="100" d="100"/>
      </p:scale>
      <p:origin x="0" y="12984"/>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9ECE8138-3E6D-4920-9146-04C230DC2EAC}" type="datetimeFigureOut">
              <a:rPr lang="fr-FR"/>
              <a:pPr>
                <a:defRPr/>
              </a:pPr>
              <a:t>04/07/2012</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fr-FR"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fr-F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28CE7A97-B339-408A-8837-C182B83646A8}" type="slidenum">
              <a:rPr lang="fr-FR"/>
              <a:pPr>
                <a:defRPr/>
              </a:pPr>
              <a:t>‹#›</a:t>
            </a:fld>
            <a:endParaRPr lang="fr-F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4D75D65-0515-4F11-9DF1-7EBC21EEE8FF}" type="slidenum">
              <a:rPr lang="en-GB"/>
              <a:pPr fontAlgn="base">
                <a:spcBef>
                  <a:spcPct val="0"/>
                </a:spcBef>
                <a:spcAft>
                  <a:spcPct val="0"/>
                </a:spcAft>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52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9BCD9DC-69BB-4058-ACCE-4F49F5350975}" type="slidenum">
              <a:rPr lang="en-US"/>
              <a:pPr fontAlgn="base">
                <a:spcBef>
                  <a:spcPct val="0"/>
                </a:spcBef>
                <a:spcAft>
                  <a:spcPct val="0"/>
                </a:spcAft>
              </a:pPr>
              <a:t>26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542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0FEF13D-AF60-4911-91B8-2D4B814CE999}" type="slidenum">
              <a:rPr lang="en-GB"/>
              <a:pPr fontAlgn="base">
                <a:spcBef>
                  <a:spcPct val="0"/>
                </a:spcBef>
                <a:spcAft>
                  <a:spcPct val="0"/>
                </a:spcAft>
              </a:pPr>
              <a:t>27</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573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EB74BF4-02F3-4388-A68E-96CC6B2173D0}" type="slidenum">
              <a:rPr lang="en-GB"/>
              <a:pPr fontAlgn="base">
                <a:spcBef>
                  <a:spcPct val="0"/>
                </a:spcBef>
                <a:spcAft>
                  <a:spcPct val="0"/>
                </a:spcAft>
              </a:pPr>
              <a:t>29</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Speed-dating style test.  Assessors face the board, assessees face away.</a:t>
            </a:r>
          </a:p>
        </p:txBody>
      </p:sp>
      <p:sp>
        <p:nvSpPr>
          <p:cNvPr id="593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99763CB-F728-4B8A-AF7B-ED8F602EA281}" type="slidenum">
              <a:rPr lang="en-GB"/>
              <a:pPr fontAlgn="base">
                <a:spcBef>
                  <a:spcPct val="0"/>
                </a:spcBef>
                <a:spcAft>
                  <a:spcPct val="0"/>
                </a:spcAft>
              </a:pPr>
              <a:t>30</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62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D0BE907-887E-462C-A2A2-820400470933}" type="slidenum">
              <a:rPr lang="en-US"/>
              <a:pPr fontAlgn="base">
                <a:spcBef>
                  <a:spcPct val="0"/>
                </a:spcBef>
                <a:spcAft>
                  <a:spcPct val="0"/>
                </a:spcAft>
              </a:pPr>
              <a:t>32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655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655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BA02C33-C3C3-478A-B7B2-5F325DFD586A}" type="slidenum">
              <a:rPr lang="en-US"/>
              <a:pPr fontAlgn="base">
                <a:spcBef>
                  <a:spcPct val="0"/>
                </a:spcBef>
                <a:spcAft>
                  <a:spcPct val="0"/>
                </a:spcAft>
              </a:pPr>
              <a:t>34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696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29BB5D5-C1C8-4FCE-A236-A8806FA10EEA}" type="slidenum">
              <a:rPr lang="en-US"/>
              <a:pPr fontAlgn="base">
                <a:spcBef>
                  <a:spcPct val="0"/>
                </a:spcBef>
                <a:spcAft>
                  <a:spcPct val="0"/>
                </a:spcAft>
              </a:pPr>
              <a:t>37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If time allows, here are the other olympic sports to practise pronunciation of. Note that halterofilia is weightlifting, hípica is equestrian. Hockey is pronounced is a rather english fashion (with the ‘h’ and rhyming with okay) and judo is pronounced ‘you-do’ </a:t>
            </a:r>
          </a:p>
        </p:txBody>
      </p:sp>
      <p:sp>
        <p:nvSpPr>
          <p:cNvPr id="716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444046E-99CF-4FF4-8007-379BD2A1D191}" type="slidenum">
              <a:rPr lang="en-US"/>
              <a:pPr fontAlgn="base">
                <a:spcBef>
                  <a:spcPct val="0"/>
                </a:spcBef>
                <a:spcAft>
                  <a:spcPct val="0"/>
                </a:spcAft>
              </a:pPr>
              <a:t>38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757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E33571A-B00E-412A-A341-BE764E7E4B66}" type="slidenum">
              <a:rPr lang="en-US"/>
              <a:pPr fontAlgn="base">
                <a:spcBef>
                  <a:spcPct val="0"/>
                </a:spcBef>
                <a:spcAft>
                  <a:spcPct val="0"/>
                </a:spcAft>
              </a:pPr>
              <a:t>41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bwMode="auto">
          <a:noFill/>
          <a:ln>
            <a:solidFill>
              <a:srgbClr val="000000"/>
            </a:solidFill>
            <a:miter lim="800000"/>
            <a:headEnd/>
            <a:tailEnd/>
          </a:ln>
        </p:spPr>
      </p:sp>
      <p:sp>
        <p:nvSpPr>
          <p:cNvPr id="778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 used this after revising present and imperfect talking about healthy lifestyles so they could relate that</a:t>
            </a:r>
            <a:br>
              <a:rPr lang="en-US" smtClean="0"/>
            </a:br>
            <a:r>
              <a:rPr lang="en-US" smtClean="0"/>
              <a:t>back to what they eat/drink.</a:t>
            </a:r>
            <a:br>
              <a:rPr lang="en-US" smtClean="0"/>
            </a:br>
            <a:r>
              <a:rPr lang="en-US" smtClean="0"/>
              <a:t/>
            </a:r>
            <a:br>
              <a:rPr lang="en-US" smtClean="0"/>
            </a:br>
            <a:r>
              <a:rPr lang="en-US" smtClean="0"/>
              <a:t>I remember the girls being particularly enthusiastic, but the boys as well were quite quick to talk about era gorda porque comía muchas patatas fritas/comida rápida etc, no hacía deportes, era perezosa</a:t>
            </a:r>
            <a:br>
              <a:rPr lang="en-US" smtClean="0"/>
            </a:br>
            <a:r>
              <a:rPr lang="en-US" smtClean="0"/>
              <a:t>Some also brought back in quite a lot that we had previously done on sports and related that in, so they started off with era gorda/es delgada but then extended into why - they just made it up obviously!</a:t>
            </a:r>
            <a:br>
              <a:rPr lang="en-US" smtClean="0"/>
            </a:br>
            <a:r>
              <a:rPr lang="en-US" smtClean="0"/>
              <a:t>Using vocabulary they knew from talking about their own free time.</a:t>
            </a:r>
          </a:p>
        </p:txBody>
      </p:sp>
      <p:sp>
        <p:nvSpPr>
          <p:cNvPr id="778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6D11EC9-DCED-48EF-B48B-1E9110DC3B7B}" type="slidenum">
              <a:rPr lang="en-US">
                <a:latin typeface="Arial" charset="0"/>
              </a:rPr>
              <a:pPr fontAlgn="base">
                <a:spcBef>
                  <a:spcPct val="0"/>
                </a:spcBef>
                <a:spcAft>
                  <a:spcPct val="0"/>
                </a:spcAft>
              </a:pPr>
              <a:t>42</a:t>
            </a:fld>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B30A01-B284-4C0A-AAFE-5B68D6337AC6}" type="slidenum">
              <a:rPr lang="en-GB"/>
              <a:pPr fontAlgn="base">
                <a:spcBef>
                  <a:spcPct val="0"/>
                </a:spcBef>
                <a:spcAft>
                  <a:spcPct val="0"/>
                </a:spcAft>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819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EC5BCA-2D1A-4FF1-B642-8713BDE552CC}" type="slidenum">
              <a:rPr lang="en-US"/>
              <a:pPr fontAlgn="base">
                <a:spcBef>
                  <a:spcPct val="0"/>
                </a:spcBef>
                <a:spcAft>
                  <a:spcPct val="0"/>
                </a:spcAft>
              </a:pPr>
              <a:t>45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bwMode="auto">
          <a:noFill/>
          <a:ln>
            <a:solidFill>
              <a:srgbClr val="000000"/>
            </a:solidFill>
            <a:miter lim="800000"/>
            <a:headEnd/>
            <a:tailEnd/>
          </a:ln>
        </p:spPr>
      </p:sp>
      <p:sp>
        <p:nvSpPr>
          <p:cNvPr id="839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These words/phrases are on cards and they are divided up equally between the pair or small group.  Then a topic is given and the students have to try to ‘spend’ their cards naturally in conversation on the given topic.</a:t>
            </a:r>
            <a:endParaRPr lang="en-US" smtClean="0"/>
          </a:p>
        </p:txBody>
      </p:sp>
      <p:sp>
        <p:nvSpPr>
          <p:cNvPr id="839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1CB8EE-4166-4195-96A8-30628B5175DB}" type="slidenum">
              <a:rPr lang="en-US"/>
              <a:pPr fontAlgn="base">
                <a:spcBef>
                  <a:spcPct val="0"/>
                </a:spcBef>
                <a:spcAft>
                  <a:spcPct val="0"/>
                </a:spcAft>
              </a:pPr>
              <a:t>46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p:spPr>
      </p:sp>
      <p:sp>
        <p:nvSpPr>
          <p:cNvPr id="870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Thank you Amanda Salt for reminding me about this!</a:t>
            </a:r>
          </a:p>
        </p:txBody>
      </p:sp>
      <p:sp>
        <p:nvSpPr>
          <p:cNvPr id="870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7EC1B7-AEDF-4E3A-9EF6-771FB357A921}" type="slidenum">
              <a:rPr lang="en-GB"/>
              <a:pPr fontAlgn="base">
                <a:spcBef>
                  <a:spcPct val="0"/>
                </a:spcBef>
                <a:spcAft>
                  <a:spcPct val="0"/>
                </a:spcAft>
              </a:pPr>
              <a:t>48</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p:spPr>
      </p:sp>
      <p:sp>
        <p:nvSpPr>
          <p:cNvPr id="901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901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988A92-6EE7-4A93-BAD4-CCF3E2160575}" type="slidenum">
              <a:rPr lang="en-US"/>
              <a:pPr fontAlgn="base">
                <a:spcBef>
                  <a:spcPct val="0"/>
                </a:spcBef>
                <a:spcAft>
                  <a:spcPct val="0"/>
                </a:spcAft>
              </a:pPr>
              <a:t>50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p:spPr>
      </p:sp>
      <p:sp>
        <p:nvSpPr>
          <p:cNvPr id="921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A Keep Talking for 1 minute game.  Can do this in groups but direct from the front.  Click on ? To roll the dice.  A player from each group then has to talk for 1 minute on that theme.  1 member of each group has a stop watch to time and others listen to make sure they keep talking.  In this way, all engaged simultaneously.</a:t>
            </a:r>
            <a:endParaRPr lang="en-US" smtClean="0"/>
          </a:p>
        </p:txBody>
      </p:sp>
      <p:sp>
        <p:nvSpPr>
          <p:cNvPr id="921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942047F-E502-487A-A4EC-0C8E97A23FEF}" type="slidenum">
              <a:rPr lang="en-US"/>
              <a:pPr fontAlgn="base">
                <a:spcBef>
                  <a:spcPct val="0"/>
                </a:spcBef>
                <a:spcAft>
                  <a:spcPct val="0"/>
                </a:spcAft>
              </a:pPr>
              <a:t>51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Although this could work as a whole class activity, this version where talking for one minute is the aim I think it works best in groups (up to 6 in one group).  Each person chooses a category, tries to talk for one minute (one of group has stop watch) and they can colour in the coloured segment if they manage it.  If the teacher chooses to display this on data project, each segment is triggered so if you click on it it turns the colour as indicated on the key in top left of the slide.</a:t>
            </a:r>
            <a:endParaRPr lang="en-US" smtClean="0"/>
          </a:p>
        </p:txBody>
      </p:sp>
      <p:sp>
        <p:nvSpPr>
          <p:cNvPr id="942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5E295AF-0A91-42CA-82AB-90589B065251}" type="slidenum">
              <a:rPr lang="en-US"/>
              <a:pPr fontAlgn="base">
                <a:spcBef>
                  <a:spcPct val="0"/>
                </a:spcBef>
                <a:spcAft>
                  <a:spcPct val="0"/>
                </a:spcAft>
              </a:pPr>
              <a:t>52</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bwMode="auto">
          <a:noFill/>
          <a:ln>
            <a:solidFill>
              <a:srgbClr val="000000"/>
            </a:solidFill>
            <a:miter lim="800000"/>
            <a:headEnd/>
            <a:tailEnd/>
          </a:ln>
        </p:spPr>
      </p:sp>
      <p:sp>
        <p:nvSpPr>
          <p:cNvPr id="962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962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D4185D7-FDBC-4EAE-9A11-7F5257E2AC45}" type="slidenum">
              <a:rPr lang="en-US"/>
              <a:pPr fontAlgn="base">
                <a:spcBef>
                  <a:spcPct val="0"/>
                </a:spcBef>
                <a:spcAft>
                  <a:spcPct val="0"/>
                </a:spcAft>
              </a:pPr>
              <a:t>53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bwMode="auto">
          <a:noFill/>
          <a:ln>
            <a:solidFill>
              <a:srgbClr val="000000"/>
            </a:solidFill>
            <a:miter lim="800000"/>
            <a:headEnd/>
            <a:tailEnd/>
          </a:ln>
        </p:spPr>
      </p:sp>
      <p:sp>
        <p:nvSpPr>
          <p:cNvPr id="983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Given a specific topic to talk about (or a set of questions if appropriate), students have to try to include each thing from the Bingo grid.  When they do, they cross off the box and in their pairs, it’s the first person to cross everything off who wins (full house).  </a:t>
            </a:r>
            <a:endParaRPr lang="en-US" smtClean="0"/>
          </a:p>
        </p:txBody>
      </p:sp>
      <p:sp>
        <p:nvSpPr>
          <p:cNvPr id="983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9FD996-5B51-499A-9E7E-EA7B68E9599E}" type="slidenum">
              <a:rPr lang="en-US"/>
              <a:pPr fontAlgn="base">
                <a:spcBef>
                  <a:spcPct val="0"/>
                </a:spcBef>
                <a:spcAft>
                  <a:spcPct val="0"/>
                </a:spcAft>
              </a:pPr>
              <a:t>54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p:spPr>
      </p:sp>
      <p:sp>
        <p:nvSpPr>
          <p:cNvPr id="1003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003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CE38E71-2A65-486D-8BF7-272FBDEE516E}" type="slidenum">
              <a:rPr lang="en-US"/>
              <a:pPr fontAlgn="base">
                <a:spcBef>
                  <a:spcPct val="0"/>
                </a:spcBef>
                <a:spcAft>
                  <a:spcPct val="0"/>
                </a:spcAft>
              </a:pPr>
              <a:t>55</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ct val="0"/>
              </a:spcBef>
              <a:spcAft>
                <a:spcPts val="0"/>
              </a:spcAft>
              <a:defRPr/>
            </a:pPr>
            <a:r>
              <a:rPr lang="en-GB" dirty="0" smtClean="0"/>
              <a:t>Lots of ways to do this.  Try out a different way with different classes.  The essential idea is to a.  Make it clear that this is something you value extremely highly  b.  Raise the profile and keep it raised over time.  C. provide simple, manageable incentives to do it.</a:t>
            </a:r>
          </a:p>
          <a:p>
            <a:pPr fontAlgn="auto">
              <a:spcBef>
                <a:spcPct val="0"/>
              </a:spcBef>
              <a:spcAft>
                <a:spcPts val="0"/>
              </a:spcAft>
              <a:defRPr/>
            </a:pPr>
            <a:r>
              <a:rPr lang="en-GB" dirty="0" smtClean="0"/>
              <a:t>Ideas</a:t>
            </a:r>
          </a:p>
          <a:p>
            <a:pPr fontAlgn="auto">
              <a:spcBef>
                <a:spcPct val="0"/>
              </a:spcBef>
              <a:spcAft>
                <a:spcPts val="0"/>
              </a:spcAft>
              <a:defRPr/>
            </a:pPr>
            <a:r>
              <a:rPr lang="en-GB" dirty="0" smtClean="0"/>
              <a:t>1.  Raffle tickets</a:t>
            </a:r>
            <a:br>
              <a:rPr lang="en-GB" dirty="0" smtClean="0"/>
            </a:br>
            <a:r>
              <a:rPr lang="en-GB" dirty="0" smtClean="0"/>
              <a:t>2.  Cards with key words (same ones each lesson OR per half term have key topic words included too) – they spread them out on the desk at the start and have to try to use as many as they can by the end of the lesson</a:t>
            </a:r>
          </a:p>
          <a:p>
            <a:pPr marL="228600" indent="-228600" fontAlgn="auto">
              <a:spcBef>
                <a:spcPct val="0"/>
              </a:spcBef>
              <a:spcAft>
                <a:spcPts val="0"/>
              </a:spcAft>
              <a:buFontTx/>
              <a:buAutoNum type="arabicPeriod" startAt="3"/>
              <a:defRPr/>
            </a:pPr>
            <a:r>
              <a:rPr lang="en-GB" dirty="0" smtClean="0"/>
              <a:t>Chart on wall or in the backs of their books that they colour in when they have made spontaneous contributions</a:t>
            </a:r>
          </a:p>
          <a:p>
            <a:pPr marL="228600" indent="-228600" fontAlgn="auto">
              <a:spcBef>
                <a:spcPct val="0"/>
              </a:spcBef>
              <a:spcAft>
                <a:spcPts val="0"/>
              </a:spcAft>
              <a:buFontTx/>
              <a:buAutoNum type="arabicPeriod" startAt="3"/>
              <a:defRPr/>
            </a:pPr>
            <a:r>
              <a:rPr lang="en-GB" dirty="0" smtClean="0"/>
              <a:t>Have a spontaneous TL monitor each lesson who ticks a register list for each spontaneous contribution (not the same as answering Qs in class)</a:t>
            </a:r>
          </a:p>
          <a:p>
            <a:pPr marL="228600" indent="-228600" fontAlgn="auto">
              <a:spcBef>
                <a:spcPct val="0"/>
              </a:spcBef>
              <a:spcAft>
                <a:spcPts val="0"/>
              </a:spcAft>
              <a:buFontTx/>
              <a:buAutoNum type="arabicPeriod" startAt="3"/>
              <a:defRPr/>
            </a:pPr>
            <a:r>
              <a:rPr lang="en-GB" dirty="0" smtClean="0"/>
              <a:t>Annotated seating plan for each lesson for the teacher – record actual utterances against name  </a:t>
            </a:r>
            <a:r>
              <a:rPr lang="en-GB" dirty="0" smtClean="0">
                <a:sym typeface="Wingdings" pitchFamily="2" charset="2"/>
              </a:rPr>
              <a:t> phone call home</a:t>
            </a:r>
          </a:p>
          <a:p>
            <a:pPr fontAlgn="auto">
              <a:spcBef>
                <a:spcPct val="0"/>
              </a:spcBef>
              <a:spcAft>
                <a:spcPts val="0"/>
              </a:spcAft>
              <a:defRPr/>
            </a:pPr>
            <a:endParaRPr lang="en-GB" dirty="0" smtClean="0">
              <a:sym typeface="Wingdings" pitchFamily="2" charset="2"/>
            </a:endParaRPr>
          </a:p>
          <a:p>
            <a:pPr fontAlgn="auto">
              <a:spcBef>
                <a:spcPct val="0"/>
              </a:spcBef>
              <a:spcAft>
                <a:spcPts val="0"/>
              </a:spcAft>
              <a:defRPr/>
            </a:pPr>
            <a:r>
              <a:rPr lang="en-GB" dirty="0" smtClean="0">
                <a:sym typeface="Wingdings" pitchFamily="2" charset="2"/>
              </a:rPr>
              <a:t>I use these also to chart the longer exchanges that I plan to have with individuals in a lesson, so that I am not trying to have a longer interaction every lesson with every student but that over a month I would try to have had at least one with all students.</a:t>
            </a:r>
          </a:p>
          <a:p>
            <a:pPr fontAlgn="auto">
              <a:spcBef>
                <a:spcPct val="0"/>
              </a:spcBef>
              <a:spcAft>
                <a:spcPts val="0"/>
              </a:spcAft>
              <a:defRPr/>
            </a:pPr>
            <a:endParaRPr lang="en-GB" dirty="0" smtClean="0">
              <a:sym typeface="Wingdings" pitchFamily="2" charset="2"/>
            </a:endParaRPr>
          </a:p>
          <a:p>
            <a:pPr fontAlgn="auto">
              <a:spcBef>
                <a:spcPct val="0"/>
              </a:spcBef>
              <a:spcAft>
                <a:spcPts val="0"/>
              </a:spcAft>
              <a:defRPr/>
            </a:pPr>
            <a:r>
              <a:rPr lang="en-GB" dirty="0" smtClean="0">
                <a:sym typeface="Wingdings" pitchFamily="2" charset="2"/>
              </a:rPr>
              <a:t>OK, so now if we look at how we plan and prepare for spontaneity with specific task types.  This might sound like a paradox – prepare for spontaneity, but spontaneity for learners doesn’t mean spontaneity for the teacher necessarily.  Also as I said before, certain tasks teach the specific skills needed for unplanned TL interaction better than others – it is strategy training at times, at other times it is aiming to open up the space for spontaneity and make room for learners to take the initiative, other activities may just help learners glimpse fluency – an aspirational moment where they do feel in command of the words sufficiently that they can ‘say to mean’ without inhibition.  Although these activities are scripted and the opposite of spontaneous, in a way, ironically perhaps they have a role to play in this because of the way they build a confident platform from which learners will springboard to greater spontaneity.</a:t>
            </a:r>
          </a:p>
          <a:p>
            <a:pPr fontAlgn="auto">
              <a:spcBef>
                <a:spcPct val="0"/>
              </a:spcBef>
              <a:spcAft>
                <a:spcPts val="0"/>
              </a:spcAft>
              <a:defRPr/>
            </a:pPr>
            <a:endParaRPr lang="en-GB" dirty="0" smtClean="0">
              <a:sym typeface="Wingdings" pitchFamily="2" charset="2"/>
            </a:endParaRPr>
          </a:p>
          <a:p>
            <a:pPr fontAlgn="auto">
              <a:spcBef>
                <a:spcPct val="0"/>
              </a:spcBef>
              <a:spcAft>
                <a:spcPts val="0"/>
              </a:spcAft>
              <a:defRPr/>
            </a:pPr>
            <a:endParaRPr lang="en-GB" dirty="0" smtClean="0">
              <a:sym typeface="Wingdings" pitchFamily="2" charset="2"/>
            </a:endParaRPr>
          </a:p>
        </p:txBody>
      </p:sp>
      <p:sp>
        <p:nvSpPr>
          <p:cNvPr id="1054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09DD8B-F678-4475-B774-848BBEFE0F44}" type="slidenum">
              <a:rPr lang="en-US"/>
              <a:pPr fontAlgn="base">
                <a:spcBef>
                  <a:spcPct val="0"/>
                </a:spcBef>
                <a:spcAft>
                  <a:spcPct val="0"/>
                </a:spcAft>
              </a:pPr>
              <a:t>59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BA320D7-B3D0-4162-A0FC-60F11F73962E}" type="slidenum">
              <a:rPr lang="en-GB"/>
              <a:pPr fontAlgn="base">
                <a:spcBef>
                  <a:spcPct val="0"/>
                </a:spcBef>
                <a:spcAft>
                  <a:spcPct val="0"/>
                </a:spcAft>
              </a:pPr>
              <a:t>3</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noFill/>
          <a:ln>
            <a:solidFill>
              <a:srgbClr val="000000"/>
            </a:solidFill>
            <a:miter lim="800000"/>
            <a:headEnd/>
            <a:tailEnd/>
          </a:ln>
        </p:spPr>
      </p:sp>
      <p:sp>
        <p:nvSpPr>
          <p:cNvPr id="1075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075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9A8DF1-5BA9-43EF-BD5C-1C39E76644BA}" type="slidenum">
              <a:rPr lang="en-US"/>
              <a:pPr fontAlgn="base">
                <a:spcBef>
                  <a:spcPct val="0"/>
                </a:spcBef>
                <a:spcAft>
                  <a:spcPct val="0"/>
                </a:spcAft>
              </a:pPr>
              <a:t>60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noFill/>
          <a:ln>
            <a:solidFill>
              <a:srgbClr val="000000"/>
            </a:solidFill>
            <a:miter lim="800000"/>
            <a:headEnd/>
            <a:tailEnd/>
          </a:ln>
        </p:spPr>
      </p:sp>
      <p:sp>
        <p:nvSpPr>
          <p:cNvPr id="1095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095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B2ACB29-4120-4B69-9CF6-B0EBA4483246}" type="slidenum">
              <a:rPr lang="en-US"/>
              <a:pPr fontAlgn="base">
                <a:spcBef>
                  <a:spcPct val="0"/>
                </a:spcBef>
                <a:spcAft>
                  <a:spcPct val="0"/>
                </a:spcAft>
              </a:pPr>
              <a:t>61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D131584-FB5E-4B25-9685-654AB2649B6F}" type="slidenum">
              <a:rPr lang="en-GB"/>
              <a:pPr fontAlgn="base">
                <a:spcBef>
                  <a:spcPct val="0"/>
                </a:spcBef>
                <a:spcAft>
                  <a:spcPct val="0"/>
                </a:spcAft>
              </a:pPr>
              <a:t>62</a:t>
            </a:fld>
            <a:endParaRPr lang="en-GB"/>
          </a:p>
        </p:txBody>
      </p:sp>
      <p:sp>
        <p:nvSpPr>
          <p:cNvPr id="1116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A59B5FE-E8FE-4A05-936E-F25B3D68B797}" type="slidenum">
              <a:rPr lang="en-GB" sz="1200">
                <a:latin typeface="Calibri" pitchFamily="34" charset="0"/>
              </a:rPr>
              <a:pPr algn="r"/>
              <a:t>62</a:t>
            </a:fld>
            <a:endParaRPr lang="en-GB" sz="1200">
              <a:latin typeface="Calibri" pitchFamily="34" charset="0"/>
            </a:endParaRPr>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bwMode="auto">
          <a:noFill/>
          <a:ln>
            <a:solidFill>
              <a:srgbClr val="000000"/>
            </a:solidFill>
            <a:miter lim="800000"/>
            <a:headEnd/>
            <a:tailEnd/>
          </a:ln>
        </p:spPr>
      </p:sp>
      <p:sp>
        <p:nvSpPr>
          <p:cNvPr id="1146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146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72642F4-52F6-459B-8261-B2B1227EAF01}" type="slidenum">
              <a:rPr lang="en-GB"/>
              <a:pPr fontAlgn="base">
                <a:spcBef>
                  <a:spcPct val="0"/>
                </a:spcBef>
                <a:spcAft>
                  <a:spcPct val="0"/>
                </a:spcAft>
              </a:pPr>
              <a:t>64</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noFill/>
          <a:ln>
            <a:solidFill>
              <a:srgbClr val="000000"/>
            </a:solidFill>
            <a:miter lim="800000"/>
            <a:headEnd/>
            <a:tailEnd/>
          </a:ln>
        </p:spPr>
      </p:sp>
      <p:sp>
        <p:nvSpPr>
          <p:cNvPr id="1167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167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343A9F1-B61B-4640-8F25-24552054A9C6}" type="slidenum">
              <a:rPr lang="en-GB"/>
              <a:pPr fontAlgn="base">
                <a:spcBef>
                  <a:spcPct val="0"/>
                </a:spcBef>
                <a:spcAft>
                  <a:spcPct val="0"/>
                </a:spcAft>
              </a:pPr>
              <a:t>65</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bwMode="auto">
          <a:noFill/>
          <a:ln>
            <a:solidFill>
              <a:srgbClr val="000000"/>
            </a:solidFill>
            <a:miter lim="800000"/>
            <a:headEnd/>
            <a:tailEnd/>
          </a:ln>
        </p:spPr>
      </p:sp>
      <p:sp>
        <p:nvSpPr>
          <p:cNvPr id="1187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187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AF6C11E-BFCA-4FF1-8D0D-75113781B27B}" type="slidenum">
              <a:rPr lang="en-GB"/>
              <a:pPr fontAlgn="base">
                <a:spcBef>
                  <a:spcPct val="0"/>
                </a:spcBef>
                <a:spcAft>
                  <a:spcPct val="0"/>
                </a:spcAft>
              </a:pPr>
              <a:t>66</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p:cNvSpPr>
          <p:nvPr>
            <p:ph type="sldImg"/>
          </p:nvPr>
        </p:nvSpPr>
        <p:spPr bwMode="auto">
          <a:noFill/>
          <a:ln>
            <a:solidFill>
              <a:srgbClr val="000000"/>
            </a:solidFill>
            <a:miter lim="800000"/>
            <a:headEnd/>
            <a:tailEnd/>
          </a:ln>
        </p:spPr>
      </p:sp>
      <p:sp>
        <p:nvSpPr>
          <p:cNvPr id="1208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208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E95406-BCBE-4575-A594-FE78CC0F4D80}" type="slidenum">
              <a:rPr lang="en-GB"/>
              <a:pPr fontAlgn="base">
                <a:spcBef>
                  <a:spcPct val="0"/>
                </a:spcBef>
                <a:spcAft>
                  <a:spcPct val="0"/>
                </a:spcAft>
              </a:pPr>
              <a:t>67</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bwMode="auto">
          <a:noFill/>
          <a:ln>
            <a:solidFill>
              <a:srgbClr val="000000"/>
            </a:solidFill>
            <a:miter lim="800000"/>
            <a:headEnd/>
            <a:tailEnd/>
          </a:ln>
        </p:spPr>
      </p:sp>
      <p:sp>
        <p:nvSpPr>
          <p:cNvPr id="1228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228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E4E941-302F-4ED1-B266-F9AFBE7D361F}" type="slidenum">
              <a:rPr lang="en-GB"/>
              <a:pPr fontAlgn="base">
                <a:spcBef>
                  <a:spcPct val="0"/>
                </a:spcBef>
                <a:spcAft>
                  <a:spcPct val="0"/>
                </a:spcAft>
              </a:pPr>
              <a:t>68</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bwMode="auto">
          <a:noFill/>
          <a:ln>
            <a:solidFill>
              <a:srgbClr val="000000"/>
            </a:solidFill>
            <a:miter lim="800000"/>
            <a:headEnd/>
            <a:tailEnd/>
          </a:ln>
        </p:spPr>
      </p:sp>
      <p:sp>
        <p:nvSpPr>
          <p:cNvPr id="1249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249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80A829-F975-4CA6-8022-DB6067A5AAA0}" type="slidenum">
              <a:rPr lang="en-GB"/>
              <a:pPr fontAlgn="base">
                <a:spcBef>
                  <a:spcPct val="0"/>
                </a:spcBef>
                <a:spcAft>
                  <a:spcPct val="0"/>
                </a:spcAft>
              </a:pPr>
              <a:t>69</a:t>
            </a:fld>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26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4A5C51-C9D3-4615-A7B7-2FB146F62051}" type="slidenum">
              <a:rPr lang="en-US"/>
              <a:pPr fontAlgn="base">
                <a:spcBef>
                  <a:spcPct val="0"/>
                </a:spcBef>
                <a:spcAft>
                  <a:spcPct val="0"/>
                </a:spcAft>
              </a:pPr>
              <a:t>70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23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60C7BC-DA7F-4683-8491-69E63E237F4B}" type="slidenum">
              <a:rPr lang="en-US"/>
              <a:pPr fontAlgn="base">
                <a:spcBef>
                  <a:spcPct val="0"/>
                </a:spcBef>
                <a:spcAft>
                  <a:spcPct val="0"/>
                </a:spcAft>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3ACDCA2-01F4-4C19-963D-9FE8638238CD}" type="slidenum">
              <a:rPr lang="en-GB">
                <a:latin typeface="Arial" charset="0"/>
              </a:rPr>
              <a:pPr fontAlgn="base">
                <a:spcBef>
                  <a:spcPct val="0"/>
                </a:spcBef>
                <a:spcAft>
                  <a:spcPct val="0"/>
                </a:spcAft>
              </a:pPr>
              <a:t>72</a:t>
            </a:fld>
            <a:endParaRPr lang="en-GB">
              <a:latin typeface="Arial" charset="0"/>
            </a:endParaRPr>
          </a:p>
        </p:txBody>
      </p:sp>
      <p:sp>
        <p:nvSpPr>
          <p:cNvPr id="1300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00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cs typeface="Arial" charset="0"/>
              </a:rPr>
              <a:t>Could generate a whole variety of questions at any stage!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bwMode="auto">
          <a:noFill/>
          <a:ln>
            <a:solidFill>
              <a:srgbClr val="000000"/>
            </a:solidFill>
            <a:miter lim="800000"/>
            <a:headEnd/>
            <a:tailEnd/>
          </a:ln>
        </p:spPr>
      </p:sp>
      <p:sp>
        <p:nvSpPr>
          <p:cNvPr id="1320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320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64948E1-C45A-4616-96F4-58E1889C1156}" type="slidenum">
              <a:rPr lang="en-US"/>
              <a:pPr fontAlgn="base">
                <a:spcBef>
                  <a:spcPct val="0"/>
                </a:spcBef>
                <a:spcAft>
                  <a:spcPct val="0"/>
                </a:spcAft>
              </a:pPr>
              <a:t>73</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noTextEdit="1"/>
          </p:cNvSpPr>
          <p:nvPr>
            <p:ph type="sldImg"/>
          </p:nvPr>
        </p:nvSpPr>
        <p:spPr bwMode="auto">
          <a:xfrm>
            <a:off x="925513" y="685800"/>
            <a:ext cx="5006975" cy="3429000"/>
          </a:xfrm>
          <a:noFill/>
          <a:ln>
            <a:solidFill>
              <a:srgbClr val="000000"/>
            </a:solidFill>
            <a:miter lim="800000"/>
            <a:headEnd/>
            <a:tailEnd/>
          </a:ln>
        </p:spPr>
      </p:sp>
      <p:sp>
        <p:nvSpPr>
          <p:cNvPr id="1341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Hotseating is for me one of the best ways to exploit some of the reading texts in any KS4 textbook.  Here is one example of such a text from the School &amp; Education theme.  The idea is that the text, rather than being useful as reading comprehension – it is too straightforward for that really! – does provide some very useful language to be ‘harvested’ by students to help structure their own spoken responses.  In this way it provides both the stimulus material for the class to generate questions and for one member of the class (or the group, if you can set this up as a group activity) to be ‘hotseated’ to answer the questions as if s/he were Julio.  This particular text lends itself to 5 different ‘hotseats’ so that the role of answerer can be rotated around the group.  The rest of the group have to generate questions on the content of the text.  The idea is that the answers should ‘use up’ all of the information provided by the text.</a:t>
            </a:r>
            <a:endParaRPr lang="en-US" smtClean="0"/>
          </a:p>
        </p:txBody>
      </p:sp>
      <p:sp>
        <p:nvSpPr>
          <p:cNvPr id="134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8F38C80-9592-432F-8847-4BD64A79A58D}" type="slidenum">
              <a:rPr lang="en-US"/>
              <a:pPr fontAlgn="base">
                <a:spcBef>
                  <a:spcPct val="0"/>
                </a:spcBef>
                <a:spcAft>
                  <a:spcPct val="0"/>
                </a:spcAft>
              </a:pPr>
              <a:t>74</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bwMode="auto">
          <a:noFill/>
          <a:ln>
            <a:solidFill>
              <a:srgbClr val="000000"/>
            </a:solidFill>
            <a:miter lim="800000"/>
            <a:headEnd/>
            <a:tailEnd/>
          </a:ln>
        </p:spPr>
      </p:sp>
      <p:sp>
        <p:nvSpPr>
          <p:cNvPr id="1361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361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7E91F1-1424-4FF0-BF33-F4E326913598}" type="slidenum">
              <a:rPr lang="en-US"/>
              <a:pPr fontAlgn="base">
                <a:spcBef>
                  <a:spcPct val="0"/>
                </a:spcBef>
                <a:spcAft>
                  <a:spcPct val="0"/>
                </a:spcAft>
              </a:pPr>
              <a:t>75</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The conditions or ‘targets’ can be many and varied.  It ALMOST doesn’t matter as the point of putting a condition there is to cause students to think their sentences through carefully as they build them.  It makes them much more aware of what they’re saying.  And making a sentence of exactly 8 words will involve usually a very short clause with ‘weil’ or two clauses linked with ‘und’ or additional details like when and where.  So they focus on different ways to make their sentences longer.  It also works well to set &gt;9 words or &lt;5 words at times too.  </a:t>
            </a:r>
            <a:endParaRPr lang="en-US" smtClean="0"/>
          </a:p>
        </p:txBody>
      </p:sp>
      <p:sp>
        <p:nvSpPr>
          <p:cNvPr id="13824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1BCD0624-E620-42C7-8ED9-845150B4A775}" type="slidenum">
              <a:rPr lang="en-US" sz="1200"/>
              <a:pPr algn="r"/>
              <a:t>76</a:t>
            </a:fld>
            <a:endParaRPr 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bwMode="auto">
          <a:noFill/>
          <a:ln>
            <a:solidFill>
              <a:srgbClr val="000000"/>
            </a:solidFill>
            <a:miter lim="800000"/>
            <a:headEnd/>
            <a:tailEnd/>
          </a:ln>
        </p:spPr>
      </p:sp>
      <p:sp>
        <p:nvSpPr>
          <p:cNvPr id="1402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402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E024BC0-BAE0-48B8-96B6-47DB7D893E2B}" type="slidenum">
              <a:rPr lang="en-US"/>
              <a:pPr fontAlgn="base">
                <a:spcBef>
                  <a:spcPct val="0"/>
                </a:spcBef>
                <a:spcAft>
                  <a:spcPct val="0"/>
                </a:spcAft>
              </a:pPr>
              <a:t>77</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DC333AD-AA0E-406B-9353-99F9909367C4}" type="slidenum">
              <a:rPr lang="en-GB"/>
              <a:pPr fontAlgn="base">
                <a:spcBef>
                  <a:spcPct val="0"/>
                </a:spcBef>
                <a:spcAft>
                  <a:spcPct val="0"/>
                </a:spcAft>
              </a:pPr>
              <a:t>78</a:t>
            </a:fld>
            <a:endParaRPr lang="en-GB"/>
          </a:p>
        </p:txBody>
      </p:sp>
      <p:sp>
        <p:nvSpPr>
          <p:cNvPr id="1423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23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Here learners need to change a detail or more in each sentence to say something different about the picture.  The sentences give support to learners as they try to build sentences without writing preparation time.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p:cNvSpPr>
          <p:nvPr>
            <p:ph type="sldImg"/>
          </p:nvPr>
        </p:nvSpPr>
        <p:spPr bwMode="auto">
          <a:noFill/>
          <a:ln>
            <a:solidFill>
              <a:srgbClr val="000000"/>
            </a:solidFill>
            <a:miter lim="800000"/>
            <a:headEnd/>
            <a:tailEnd/>
          </a:ln>
        </p:spPr>
      </p:sp>
      <p:sp>
        <p:nvSpPr>
          <p:cNvPr id="145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45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B64F1B0-55BD-4D30-B59C-3A79D92F6FAF}" type="slidenum">
              <a:rPr lang="en-US"/>
              <a:pPr fontAlgn="base">
                <a:spcBef>
                  <a:spcPct val="0"/>
                </a:spcBef>
                <a:spcAft>
                  <a:spcPct val="0"/>
                </a:spcAft>
              </a:pPr>
              <a:t>80</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Pilla al intruso.  Students may say anything from ‘2012 porque es futuro y los otros son pasados’ or ‘2012’ porque son ‘dos mil’ y los otros son ‘mil novecientos’.  My answer is ‘1992’ porque los juegos olimpicos tuvieron lugar en Barcelona y los otros en Londres.</a:t>
            </a:r>
            <a:endParaRPr lang="en-US" smtClean="0"/>
          </a:p>
        </p:txBody>
      </p:sp>
      <p:sp>
        <p:nvSpPr>
          <p:cNvPr id="147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7C6D584-82FB-4893-9601-A93E9ADF964C}" type="slidenum">
              <a:rPr lang="en-US"/>
              <a:pPr fontAlgn="base">
                <a:spcBef>
                  <a:spcPct val="0"/>
                </a:spcBef>
                <a:spcAft>
                  <a:spcPct val="0"/>
                </a:spcAft>
              </a:pPr>
              <a:t>81</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Pilla al intruso.  El hockey, el remo, el tenis de mesa o el baloncesto.  El remo porque es el unico que necesita agua?  El remo porque los otros tienen pelotas?  El tenis de mesa porque es el unico deporte individual – los otros son deportes de equipo?</a:t>
            </a:r>
            <a:endParaRPr lang="en-US" smtClean="0"/>
          </a:p>
        </p:txBody>
      </p:sp>
      <p:sp>
        <p:nvSpPr>
          <p:cNvPr id="149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D693067-22CC-4D50-BB9B-9478880CA890}" type="slidenum">
              <a:rPr lang="en-US"/>
              <a:pPr fontAlgn="base">
                <a:spcBef>
                  <a:spcPct val="0"/>
                </a:spcBef>
                <a:spcAft>
                  <a:spcPct val="0"/>
                </a:spcAft>
              </a:pPr>
              <a:t>82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35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1A03DF9-67E1-45F7-8E3B-3FFCF36ED804}" type="slidenum">
              <a:rPr lang="en-US"/>
              <a:pPr fontAlgn="base">
                <a:spcBef>
                  <a:spcPct val="0"/>
                </a:spcBef>
                <a:spcAft>
                  <a:spcPct val="0"/>
                </a:spcAft>
              </a:pPr>
              <a:t>15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bwMode="auto">
          <a:noFill/>
          <a:ln>
            <a:solidFill>
              <a:srgbClr val="000000"/>
            </a:solidFill>
            <a:miter lim="800000"/>
            <a:headEnd/>
            <a:tailEnd/>
          </a:ln>
        </p:spPr>
      </p:sp>
      <p:sp>
        <p:nvSpPr>
          <p:cNvPr id="1515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51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F57701-6D7C-4B1D-8228-F9EC30C04198}" type="slidenum">
              <a:rPr lang="en-US"/>
              <a:pPr fontAlgn="base">
                <a:spcBef>
                  <a:spcPct val="0"/>
                </a:spcBef>
                <a:spcAft>
                  <a:spcPct val="0"/>
                </a:spcAft>
              </a:pPr>
              <a:t>83</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Pictures and task taken from ASSET Breakthrough speaking task – grade 3</a:t>
            </a:r>
            <a:endParaRPr lang="en-US" smtClean="0"/>
          </a:p>
        </p:txBody>
      </p:sp>
      <p:sp>
        <p:nvSpPr>
          <p:cNvPr id="153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F879E76-2F35-4D36-A1D7-B85FE696EEBA}" type="slidenum">
              <a:rPr lang="en-US"/>
              <a:pPr fontAlgn="base">
                <a:spcBef>
                  <a:spcPct val="0"/>
                </a:spcBef>
                <a:spcAft>
                  <a:spcPct val="0"/>
                </a:spcAft>
              </a:pPr>
              <a:t>84</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This is a simple set of picture prompts for future holiday plans narrative.  However, it can be turned into a much more creative and interesting activity if you ask what Laura is not going to do, to see, to eat, to visit, who she’s not going to go with etc...  Learners have all the language they know available to them with this question and there can always be more to say!</a:t>
            </a:r>
            <a:endParaRPr lang="en-US" smtClean="0"/>
          </a:p>
        </p:txBody>
      </p:sp>
      <p:sp>
        <p:nvSpPr>
          <p:cNvPr id="155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994480-89A5-4B23-9AB8-46C3E892FF70}" type="slidenum">
              <a:rPr lang="en-US"/>
              <a:pPr fontAlgn="base">
                <a:spcBef>
                  <a:spcPct val="0"/>
                </a:spcBef>
                <a:spcAft>
                  <a:spcPct val="0"/>
                </a:spcAft>
              </a:pPr>
              <a:t>85</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Brainstorm everything that you can say about this picture.  </a:t>
            </a:r>
            <a:br>
              <a:rPr lang="en-GB" smtClean="0"/>
            </a:br>
            <a:r>
              <a:rPr lang="en-GB" smtClean="0"/>
              <a:t>Hay una chica.  Tiene un gato.  Lee un libro.  Está contenta.  Tiene un ordenador.  Le gusta su gato.  El gato se llama… La chica se llama.  La chica es verde.  El gato es blanco y negro.  </a:t>
            </a:r>
            <a:endParaRPr lang="en-US" smtClean="0"/>
          </a:p>
        </p:txBody>
      </p:sp>
      <p:sp>
        <p:nvSpPr>
          <p:cNvPr id="157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E16E912-FABB-49E7-AA48-C9C8CFDC964F}" type="slidenum">
              <a:rPr lang="en-US"/>
              <a:pPr fontAlgn="base">
                <a:spcBef>
                  <a:spcPct val="0"/>
                </a:spcBef>
                <a:spcAft>
                  <a:spcPct val="0"/>
                </a:spcAft>
              </a:pPr>
              <a:t>86</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p:cNvSpPr>
          <p:nvPr>
            <p:ph type="sldImg"/>
          </p:nvPr>
        </p:nvSpPr>
        <p:spPr bwMode="auto">
          <a:noFill/>
          <a:ln>
            <a:solidFill>
              <a:srgbClr val="000000"/>
            </a:solidFill>
            <a:miter lim="800000"/>
            <a:headEnd/>
            <a:tailEnd/>
          </a:ln>
        </p:spPr>
      </p:sp>
      <p:sp>
        <p:nvSpPr>
          <p:cNvPr id="1597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http://www.muchosgifs.com/1a1a1a/hogar/cubos/basura25.gif</a:t>
            </a:r>
          </a:p>
        </p:txBody>
      </p:sp>
      <p:sp>
        <p:nvSpPr>
          <p:cNvPr id="159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00AAB2-B628-4CC0-8D7E-42128EAA0CC9}" type="slidenum">
              <a:rPr lang="en-GB"/>
              <a:pPr fontAlgn="base">
                <a:spcBef>
                  <a:spcPct val="0"/>
                </a:spcBef>
                <a:spcAft>
                  <a:spcPct val="0"/>
                </a:spcAft>
              </a:pPr>
              <a:t>87</a:t>
            </a:fld>
            <a:endParaRPr lang="en-GB"/>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Reading images – a way to stimulate creative sentence-building, recycling of known languages in a new context and spontaneous responses.  This can be a short or long a task as required, and the teacher can vary questions accordingly.  A routine for this picture could be:</a:t>
            </a:r>
            <a:br>
              <a:rPr lang="en-GB" smtClean="0"/>
            </a:br>
            <a:r>
              <a:rPr lang="en-GB" smtClean="0"/>
              <a:t>¿Cómo se llama esta chica? ¿Cuántos años tiene? ¿Es mayor o menor que vosotros (o la misma edad? ¿Qué tal está? ¿Tiene problemas? ¿Por qué? ¿Qué quiere hacer? ¿Qué tiene que hacer? ¿Qué le gustaría más hacer? ¿Qué planes tiene para el fin de semana?  </a:t>
            </a:r>
            <a:endParaRPr lang="en-US" smtClean="0"/>
          </a:p>
        </p:txBody>
      </p:sp>
      <p:sp>
        <p:nvSpPr>
          <p:cNvPr id="1617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DBCD04A-CAE1-4DF3-B63E-A849520B6CBB}" type="slidenum">
              <a:rPr lang="en-US"/>
              <a:pPr fontAlgn="base">
                <a:spcBef>
                  <a:spcPct val="0"/>
                </a:spcBef>
                <a:spcAft>
                  <a:spcPct val="0"/>
                </a:spcAft>
              </a:pPr>
              <a:t>88</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p:cNvSpPr>
          <p:nvPr>
            <p:ph type="sldImg"/>
          </p:nvPr>
        </p:nvSpPr>
        <p:spPr bwMode="auto">
          <a:noFill/>
          <a:ln>
            <a:solidFill>
              <a:srgbClr val="000000"/>
            </a:solidFill>
            <a:miter lim="800000"/>
            <a:headEnd/>
            <a:tailEnd/>
          </a:ln>
        </p:spPr>
      </p:sp>
      <p:sp>
        <p:nvSpPr>
          <p:cNvPr id="1638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63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AE90381-A363-49E2-9E13-7A526897F4E7}" type="slidenum">
              <a:rPr lang="en-US"/>
              <a:pPr fontAlgn="base">
                <a:spcBef>
                  <a:spcPct val="0"/>
                </a:spcBef>
                <a:spcAft>
                  <a:spcPct val="0"/>
                </a:spcAft>
              </a:pPr>
              <a:t>89</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Image Placeholder 1"/>
          <p:cNvSpPr>
            <a:spLocks noGrp="1" noRot="1" noChangeAspect="1"/>
          </p:cNvSpPr>
          <p:nvPr>
            <p:ph type="sldImg"/>
          </p:nvPr>
        </p:nvSpPr>
        <p:spPr bwMode="auto">
          <a:noFill/>
          <a:ln>
            <a:solidFill>
              <a:srgbClr val="000000"/>
            </a:solidFill>
            <a:miter lim="800000"/>
            <a:headEnd/>
            <a:tailEnd/>
          </a:ln>
        </p:spPr>
      </p:sp>
      <p:sp>
        <p:nvSpPr>
          <p:cNvPr id="1699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69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EB41907-B3D3-4C50-9474-E987ADA984CB}" type="slidenum">
              <a:rPr lang="en-US"/>
              <a:pPr fontAlgn="base">
                <a:spcBef>
                  <a:spcPct val="0"/>
                </a:spcBef>
                <a:spcAft>
                  <a:spcPct val="0"/>
                </a:spcAft>
              </a:pPr>
              <a:t>94</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p:cNvSpPr>
          <p:nvPr>
            <p:ph type="sldImg"/>
          </p:nvPr>
        </p:nvSpPr>
        <p:spPr bwMode="auto">
          <a:noFill/>
          <a:ln>
            <a:solidFill>
              <a:srgbClr val="000000"/>
            </a:solidFill>
            <a:miter lim="800000"/>
            <a:headEnd/>
            <a:tailEnd/>
          </a:ln>
        </p:spPr>
      </p:sp>
      <p:sp>
        <p:nvSpPr>
          <p:cNvPr id="1740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To encourage students to respond to each other’s ranking suggestions</a:t>
            </a:r>
          </a:p>
          <a:p>
            <a:pPr>
              <a:spcBef>
                <a:spcPct val="0"/>
              </a:spcBef>
            </a:pPr>
            <a:endParaRPr lang="en-GB" smtClean="0"/>
          </a:p>
        </p:txBody>
      </p:sp>
      <p:sp>
        <p:nvSpPr>
          <p:cNvPr id="1740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DE32F1-2F27-4915-B2DF-1D25AEC92104}" type="slidenum">
              <a:rPr lang="en-GB"/>
              <a:pPr fontAlgn="base">
                <a:spcBef>
                  <a:spcPct val="0"/>
                </a:spcBef>
                <a:spcAft>
                  <a:spcPct val="0"/>
                </a:spcAft>
              </a:pPr>
              <a:t>97</a:t>
            </a:fld>
            <a:endParaRPr lang="en-GB"/>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p:cNvSpPr>
          <p:nvPr>
            <p:ph type="sldImg"/>
          </p:nvPr>
        </p:nvSpPr>
        <p:spPr bwMode="auto">
          <a:noFill/>
          <a:ln>
            <a:solidFill>
              <a:srgbClr val="000000"/>
            </a:solidFill>
            <a:miter lim="800000"/>
            <a:headEnd/>
            <a:tailEnd/>
          </a:ln>
        </p:spPr>
      </p:sp>
      <p:sp>
        <p:nvSpPr>
          <p:cNvPr id="1761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76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3471A01-3EF1-4473-89C7-926DBA36D9E7}" type="slidenum">
              <a:rPr lang="en-US"/>
              <a:pPr fontAlgn="base">
                <a:spcBef>
                  <a:spcPct val="0"/>
                </a:spcBef>
                <a:spcAft>
                  <a:spcPct val="0"/>
                </a:spcAft>
              </a:pPr>
              <a:t>98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This is a competitive game in pairs.  Each chooses and option for each sentence in their head.  One starts reading out loud, trying to anticipate the other’s choices.  Each time they make a choice, the partner either nods or shakes his/her head.  If the choice is wrong, play passes to the partner who starts the same process.  If it is the right choice, the student gets to continue.  The aim is to get to the end first.  Answers don’t change, so this is also a great memory developer.  Make sure they don’t write each other’s answers on their sheet, though, or else it won’t be a memory game!</a:t>
            </a:r>
            <a:endParaRPr lang="en-US" smtClean="0"/>
          </a:p>
        </p:txBody>
      </p:sp>
      <p:sp>
        <p:nvSpPr>
          <p:cNvPr id="37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02AFDA4-4809-4560-8EAB-09AF3DAC26C0}" type="slidenum">
              <a:rPr lang="en-US"/>
              <a:pPr fontAlgn="base">
                <a:spcBef>
                  <a:spcPct val="0"/>
                </a:spcBef>
                <a:spcAft>
                  <a:spcPct val="0"/>
                </a:spcAft>
              </a:pPr>
              <a:t>16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39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220840B-3606-4F89-A712-4516D93F7D65}" type="slidenum">
              <a:rPr lang="en-US"/>
              <a:pPr fontAlgn="base">
                <a:spcBef>
                  <a:spcPct val="0"/>
                </a:spcBef>
                <a:spcAft>
                  <a:spcPct val="0"/>
                </a:spcAft>
              </a:pPr>
              <a:t>17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48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AC58E8C-866F-4F07-A254-92CF3D5D30F6}" type="slidenum">
              <a:rPr lang="en-US"/>
              <a:pPr fontAlgn="base">
                <a:spcBef>
                  <a:spcPct val="0"/>
                </a:spcBef>
                <a:spcAft>
                  <a:spcPct val="0"/>
                </a:spcAft>
              </a:pPr>
              <a:t>24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It is hard to get students to use what they have learnt already sometimes.  To focus them back on what is in their books, ask them to choose 9 sentences on the theme they have been covering and write them in English, making sure they know how they would be said in the TL (they will have this doubtless in their books).  They then get up and go around the class, testing each other.  When they find someone who can do a phrase correctly they write their name in one of the boxes next to that phrase.  In this version each phrase needs 2 x different names.  The plenary activity that follows is for the teacher to do a brief ‘spot check’ asking named individuals to do the phrase they have been signed up for.    This gets students to think back to what they have covered and to fix it more deeply in their long term memories.  </a:t>
            </a:r>
            <a:endParaRPr lang="en-US" smtClean="0"/>
          </a:p>
        </p:txBody>
      </p:sp>
      <p:sp>
        <p:nvSpPr>
          <p:cNvPr id="50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3BF50E4-40FD-48AD-A51C-F275B790CC80}" type="slidenum">
              <a:rPr lang="en-US"/>
              <a:pPr fontAlgn="base">
                <a:spcBef>
                  <a:spcPct val="0"/>
                </a:spcBef>
                <a:spcAft>
                  <a:spcPct val="0"/>
                </a:spcAft>
              </a:pPr>
              <a:t>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lvl1pPr>
              <a:defRPr/>
            </a:lvl1pPr>
          </a:lstStyle>
          <a:p>
            <a:pPr>
              <a:defRPr/>
            </a:pPr>
            <a:fld id="{75DE17C1-31F4-425B-8643-21F97283D337}" type="datetimeFigureOut">
              <a:rPr lang="fr-FR"/>
              <a:pPr>
                <a:defRPr/>
              </a:pPr>
              <a:t>04/07/2012</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FF901260-6DDC-41A7-AF03-557EB907CC7E}" type="slidenum">
              <a:rPr lang="fr-FR"/>
              <a:pPr>
                <a:defRPr/>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lvl1pPr>
              <a:defRPr/>
            </a:lvl1pPr>
          </a:lstStyle>
          <a:p>
            <a:pPr>
              <a:defRPr/>
            </a:pPr>
            <a:fld id="{4831D427-171A-4780-8960-3882714BE41A}" type="datetimeFigureOut">
              <a:rPr lang="fr-FR"/>
              <a:pPr>
                <a:defRPr/>
              </a:pPr>
              <a:t>04/07/2012</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E3AAACFD-D553-43CC-BC80-93023E6C0C41}" type="slidenum">
              <a:rPr lang="fr-FR"/>
              <a:pPr>
                <a:defRPr/>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lvl1pPr>
              <a:defRPr/>
            </a:lvl1pPr>
          </a:lstStyle>
          <a:p>
            <a:pPr>
              <a:defRPr/>
            </a:pPr>
            <a:fld id="{4AC1A19C-4173-4A20-9E5D-708FCB82331F}" type="datetimeFigureOut">
              <a:rPr lang="fr-FR"/>
              <a:pPr>
                <a:defRPr/>
              </a:pPr>
              <a:t>04/07/2012</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088F4740-FA33-442B-8669-6A097C806AA4}" type="slidenum">
              <a:rPr lang="fr-FR"/>
              <a:pPr>
                <a:defRPr/>
              </a:pPr>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4" name="Rectangle 1048"/>
          <p:cNvSpPr>
            <a:spLocks noChangeArrowheads="1"/>
          </p:cNvSpPr>
          <p:nvPr userDrawn="1"/>
        </p:nvSpPr>
        <p:spPr bwMode="auto">
          <a:xfrm>
            <a:off x="4467225" y="3324225"/>
            <a:ext cx="9144000" cy="0"/>
          </a:xfrm>
          <a:prstGeom prst="rect">
            <a:avLst/>
          </a:prstGeom>
          <a:noFill/>
          <a:ln w="57150">
            <a:noFill/>
            <a:miter lim="800000"/>
            <a:headEnd/>
            <a:tailEnd/>
          </a:ln>
          <a:effectLst/>
        </p:spPr>
        <p:txBody>
          <a:bodyPr>
            <a:spAutoFit/>
          </a:bodyPr>
          <a:lstStyle/>
          <a:p>
            <a:pPr fontAlgn="auto">
              <a:spcBef>
                <a:spcPts val="0"/>
              </a:spcBef>
              <a:spcAft>
                <a:spcPts val="0"/>
              </a:spcAft>
              <a:defRPr/>
            </a:pPr>
            <a:endParaRPr lang="en-US">
              <a:latin typeface="Times New Roman" pitchFamily="18" charset="0"/>
            </a:endParaRPr>
          </a:p>
        </p:txBody>
      </p:sp>
      <p:sp>
        <p:nvSpPr>
          <p:cNvPr id="5" name="Rectangle 1050"/>
          <p:cNvSpPr>
            <a:spLocks noChangeArrowheads="1"/>
          </p:cNvSpPr>
          <p:nvPr userDrawn="1"/>
        </p:nvSpPr>
        <p:spPr bwMode="auto">
          <a:xfrm>
            <a:off x="4481513" y="3338513"/>
            <a:ext cx="9144000" cy="0"/>
          </a:xfrm>
          <a:prstGeom prst="rect">
            <a:avLst/>
          </a:prstGeom>
          <a:noFill/>
          <a:ln w="57150">
            <a:noFill/>
            <a:miter lim="800000"/>
            <a:headEnd/>
            <a:tailEnd/>
          </a:ln>
          <a:effectLst/>
        </p:spPr>
        <p:txBody>
          <a:bodyPr>
            <a:spAutoFit/>
          </a:bodyPr>
          <a:lstStyle/>
          <a:p>
            <a:pPr fontAlgn="auto">
              <a:spcBef>
                <a:spcPts val="0"/>
              </a:spcBef>
              <a:spcAft>
                <a:spcPts val="0"/>
              </a:spcAft>
              <a:defRPr/>
            </a:pPr>
            <a:endParaRPr lang="en-US">
              <a:latin typeface="Times New Roman" pitchFamily="18" charset="0"/>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1028"/>
          <p:cNvSpPr>
            <a:spLocks noGrp="1" noChangeArrowheads="1"/>
          </p:cNvSpPr>
          <p:nvPr>
            <p:ph type="dt" sz="half" idx="10"/>
          </p:nvPr>
        </p:nvSpPr>
        <p:spPr/>
        <p:txBody>
          <a:bodyPr/>
          <a:lstStyle>
            <a:lvl1pPr>
              <a:defRPr/>
            </a:lvl1pPr>
          </a:lstStyle>
          <a:p>
            <a:pPr>
              <a:defRPr/>
            </a:pPr>
            <a:endParaRPr lang="en-US"/>
          </a:p>
        </p:txBody>
      </p:sp>
      <p:sp>
        <p:nvSpPr>
          <p:cNvPr id="7" name="Rectangle 1029"/>
          <p:cNvSpPr>
            <a:spLocks noGrp="1" noChangeArrowheads="1"/>
          </p:cNvSpPr>
          <p:nvPr>
            <p:ph type="ftr" sz="quarter" idx="11"/>
          </p:nvPr>
        </p:nvSpPr>
        <p:spPr/>
        <p:txBody>
          <a:bodyPr/>
          <a:lstStyle>
            <a:lvl1pPr>
              <a:defRPr/>
            </a:lvl1pPr>
          </a:lstStyle>
          <a:p>
            <a:pPr>
              <a:defRPr/>
            </a:pPr>
            <a:endParaRPr lang="en-US"/>
          </a:p>
        </p:txBody>
      </p:sp>
      <p:sp>
        <p:nvSpPr>
          <p:cNvPr id="8" name="Rectangle 1030"/>
          <p:cNvSpPr>
            <a:spLocks noGrp="1" noChangeArrowheads="1"/>
          </p:cNvSpPr>
          <p:nvPr>
            <p:ph type="sldNum" sz="quarter" idx="12"/>
          </p:nvPr>
        </p:nvSpPr>
        <p:spPr/>
        <p:txBody>
          <a:bodyPr/>
          <a:lstStyle>
            <a:lvl1pPr>
              <a:defRPr/>
            </a:lvl1pPr>
          </a:lstStyle>
          <a:p>
            <a:pPr>
              <a:defRPr/>
            </a:pPr>
            <a:fld id="{1AEDE4E4-9D92-44C5-89C1-09BB6A4F2CBE}" type="slidenum">
              <a:rPr lang="en-GB"/>
              <a:pPr>
                <a:defRPr/>
              </a:pPr>
              <a:t>‹#›</a:t>
            </a:fld>
            <a:endParaRPr lang="en-GB"/>
          </a:p>
        </p:txBody>
      </p:sp>
    </p:spTree>
  </p:cSld>
  <p:clrMapOvr>
    <a:masterClrMapping/>
  </p:clrMapOvr>
  <p:transition spd="slow">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4" name="Rectangle 1048"/>
          <p:cNvSpPr>
            <a:spLocks noChangeArrowheads="1"/>
          </p:cNvSpPr>
          <p:nvPr userDrawn="1"/>
        </p:nvSpPr>
        <p:spPr bwMode="auto">
          <a:xfrm>
            <a:off x="4467225" y="3324225"/>
            <a:ext cx="9144000" cy="0"/>
          </a:xfrm>
          <a:prstGeom prst="rect">
            <a:avLst/>
          </a:prstGeom>
          <a:noFill/>
          <a:ln w="57150">
            <a:noFill/>
            <a:miter lim="800000"/>
            <a:headEnd/>
            <a:tailEnd/>
          </a:ln>
          <a:effectLst/>
        </p:spPr>
        <p:txBody>
          <a:bodyPr>
            <a:spAutoFit/>
          </a:bodyPr>
          <a:lstStyle/>
          <a:p>
            <a:pPr fontAlgn="auto">
              <a:spcBef>
                <a:spcPts val="0"/>
              </a:spcBef>
              <a:spcAft>
                <a:spcPts val="0"/>
              </a:spcAft>
              <a:defRPr/>
            </a:pPr>
            <a:endParaRPr lang="en-US">
              <a:latin typeface="Times New Roman" pitchFamily="18" charset="0"/>
            </a:endParaRPr>
          </a:p>
        </p:txBody>
      </p:sp>
      <p:sp>
        <p:nvSpPr>
          <p:cNvPr id="5" name="Rectangle 1050"/>
          <p:cNvSpPr>
            <a:spLocks noChangeArrowheads="1"/>
          </p:cNvSpPr>
          <p:nvPr userDrawn="1"/>
        </p:nvSpPr>
        <p:spPr bwMode="auto">
          <a:xfrm>
            <a:off x="4481513" y="3338513"/>
            <a:ext cx="9144000" cy="0"/>
          </a:xfrm>
          <a:prstGeom prst="rect">
            <a:avLst/>
          </a:prstGeom>
          <a:noFill/>
          <a:ln w="57150">
            <a:noFill/>
            <a:miter lim="800000"/>
            <a:headEnd/>
            <a:tailEnd/>
          </a:ln>
          <a:effectLst/>
        </p:spPr>
        <p:txBody>
          <a:bodyPr>
            <a:spAutoFit/>
          </a:bodyPr>
          <a:lstStyle/>
          <a:p>
            <a:pPr fontAlgn="auto">
              <a:spcBef>
                <a:spcPts val="0"/>
              </a:spcBef>
              <a:spcAft>
                <a:spcPts val="0"/>
              </a:spcAft>
              <a:defRPr/>
            </a:pPr>
            <a:endParaRPr lang="en-US">
              <a:latin typeface="Times New Roman" pitchFamily="18" charset="0"/>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1028"/>
          <p:cNvSpPr>
            <a:spLocks noGrp="1" noChangeArrowheads="1"/>
          </p:cNvSpPr>
          <p:nvPr>
            <p:ph type="dt" sz="half" idx="10"/>
          </p:nvPr>
        </p:nvSpPr>
        <p:spPr/>
        <p:txBody>
          <a:bodyPr/>
          <a:lstStyle>
            <a:lvl1pPr>
              <a:defRPr/>
            </a:lvl1pPr>
          </a:lstStyle>
          <a:p>
            <a:pPr>
              <a:defRPr/>
            </a:pPr>
            <a:endParaRPr lang="en-US"/>
          </a:p>
        </p:txBody>
      </p:sp>
      <p:sp>
        <p:nvSpPr>
          <p:cNvPr id="7" name="Rectangle 1029"/>
          <p:cNvSpPr>
            <a:spLocks noGrp="1" noChangeArrowheads="1"/>
          </p:cNvSpPr>
          <p:nvPr>
            <p:ph type="ftr" sz="quarter" idx="11"/>
          </p:nvPr>
        </p:nvSpPr>
        <p:spPr/>
        <p:txBody>
          <a:bodyPr/>
          <a:lstStyle>
            <a:lvl1pPr>
              <a:defRPr/>
            </a:lvl1pPr>
          </a:lstStyle>
          <a:p>
            <a:pPr>
              <a:defRPr/>
            </a:pPr>
            <a:endParaRPr lang="en-US"/>
          </a:p>
        </p:txBody>
      </p:sp>
      <p:sp>
        <p:nvSpPr>
          <p:cNvPr id="8" name="Rectangle 1030"/>
          <p:cNvSpPr>
            <a:spLocks noGrp="1" noChangeArrowheads="1"/>
          </p:cNvSpPr>
          <p:nvPr>
            <p:ph type="sldNum" sz="quarter" idx="12"/>
          </p:nvPr>
        </p:nvSpPr>
        <p:spPr/>
        <p:txBody>
          <a:bodyPr/>
          <a:lstStyle>
            <a:lvl1pPr>
              <a:defRPr/>
            </a:lvl1pPr>
          </a:lstStyle>
          <a:p>
            <a:pPr>
              <a:defRPr/>
            </a:pPr>
            <a:fld id="{2DD33F56-0720-45AB-BCC2-F6DE3E7419BE}" type="slidenum">
              <a:rPr lang="en-GB"/>
              <a:pPr>
                <a:defRPr/>
              </a:pPr>
              <a:t>‹#›</a:t>
            </a:fld>
            <a:endParaRPr lang="en-GB"/>
          </a:p>
        </p:txBody>
      </p:sp>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lvl1pPr>
              <a:defRPr/>
            </a:lvl1pPr>
          </a:lstStyle>
          <a:p>
            <a:pPr>
              <a:defRPr/>
            </a:pPr>
            <a:fld id="{251C796C-5EAF-49AA-B4AB-24E17A03AA28}" type="datetimeFigureOut">
              <a:rPr lang="fr-FR"/>
              <a:pPr>
                <a:defRPr/>
              </a:pPr>
              <a:t>04/07/2012</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7A6C8080-1E37-46AC-AE7C-37B79CA35E08}" type="slidenum">
              <a:rPr lang="fr-FR"/>
              <a:pPr>
                <a:defRPr/>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5C23360-26AC-4354-9BDF-56D4D7F6EA94}" type="datetimeFigureOut">
              <a:rPr lang="fr-FR"/>
              <a:pPr>
                <a:defRPr/>
              </a:pPr>
              <a:t>04/07/2012</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44D8A262-8376-4FF4-B2ED-E6CB388FC9E9}" type="slidenum">
              <a:rPr lang="fr-FR"/>
              <a:pPr>
                <a:defRPr/>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3"/>
          <p:cNvSpPr>
            <a:spLocks noGrp="1"/>
          </p:cNvSpPr>
          <p:nvPr>
            <p:ph type="dt" sz="half" idx="10"/>
          </p:nvPr>
        </p:nvSpPr>
        <p:spPr/>
        <p:txBody>
          <a:bodyPr/>
          <a:lstStyle>
            <a:lvl1pPr>
              <a:defRPr/>
            </a:lvl1pPr>
          </a:lstStyle>
          <a:p>
            <a:pPr>
              <a:defRPr/>
            </a:pPr>
            <a:fld id="{97352075-8EB3-4BDF-9EC8-0CA47979FE2E}" type="datetimeFigureOut">
              <a:rPr lang="fr-FR"/>
              <a:pPr>
                <a:defRPr/>
              </a:pPr>
              <a:t>04/07/2012</a:t>
            </a:fld>
            <a:endParaRPr lang="fr-FR"/>
          </a:p>
        </p:txBody>
      </p:sp>
      <p:sp>
        <p:nvSpPr>
          <p:cNvPr id="6" name="Footer Placeholder 4"/>
          <p:cNvSpPr>
            <a:spLocks noGrp="1"/>
          </p:cNvSpPr>
          <p:nvPr>
            <p:ph type="ftr" sz="quarter" idx="11"/>
          </p:nvPr>
        </p:nvSpPr>
        <p:spPr/>
        <p:txBody>
          <a:bodyPr/>
          <a:lstStyle>
            <a:lvl1pPr>
              <a:defRPr/>
            </a:lvl1pPr>
          </a:lstStyle>
          <a:p>
            <a:pPr>
              <a:defRPr/>
            </a:pPr>
            <a:endParaRPr lang="fr-FR"/>
          </a:p>
        </p:txBody>
      </p:sp>
      <p:sp>
        <p:nvSpPr>
          <p:cNvPr id="7" name="Slide Number Placeholder 5"/>
          <p:cNvSpPr>
            <a:spLocks noGrp="1"/>
          </p:cNvSpPr>
          <p:nvPr>
            <p:ph type="sldNum" sz="quarter" idx="12"/>
          </p:nvPr>
        </p:nvSpPr>
        <p:spPr/>
        <p:txBody>
          <a:bodyPr/>
          <a:lstStyle>
            <a:lvl1pPr>
              <a:defRPr/>
            </a:lvl1pPr>
          </a:lstStyle>
          <a:p>
            <a:pPr>
              <a:defRPr/>
            </a:pPr>
            <a:fld id="{1194A556-4225-4A9E-BE59-651AFBCA72AC}" type="slidenum">
              <a:rPr lang="fr-FR"/>
              <a:pPr>
                <a:defRPr/>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3"/>
          <p:cNvSpPr>
            <a:spLocks noGrp="1"/>
          </p:cNvSpPr>
          <p:nvPr>
            <p:ph type="dt" sz="half" idx="10"/>
          </p:nvPr>
        </p:nvSpPr>
        <p:spPr/>
        <p:txBody>
          <a:bodyPr/>
          <a:lstStyle>
            <a:lvl1pPr>
              <a:defRPr/>
            </a:lvl1pPr>
          </a:lstStyle>
          <a:p>
            <a:pPr>
              <a:defRPr/>
            </a:pPr>
            <a:fld id="{15CC6F89-D371-4E38-9B69-69066A129A95}" type="datetimeFigureOut">
              <a:rPr lang="fr-FR"/>
              <a:pPr>
                <a:defRPr/>
              </a:pPr>
              <a:t>04/07/2012</a:t>
            </a:fld>
            <a:endParaRPr lang="fr-FR"/>
          </a:p>
        </p:txBody>
      </p:sp>
      <p:sp>
        <p:nvSpPr>
          <p:cNvPr id="8" name="Footer Placeholder 4"/>
          <p:cNvSpPr>
            <a:spLocks noGrp="1"/>
          </p:cNvSpPr>
          <p:nvPr>
            <p:ph type="ftr" sz="quarter" idx="11"/>
          </p:nvPr>
        </p:nvSpPr>
        <p:spPr/>
        <p:txBody>
          <a:bodyPr/>
          <a:lstStyle>
            <a:lvl1pPr>
              <a:defRPr/>
            </a:lvl1pPr>
          </a:lstStyle>
          <a:p>
            <a:pPr>
              <a:defRPr/>
            </a:pPr>
            <a:endParaRPr lang="fr-FR"/>
          </a:p>
        </p:txBody>
      </p:sp>
      <p:sp>
        <p:nvSpPr>
          <p:cNvPr id="9" name="Slide Number Placeholder 5"/>
          <p:cNvSpPr>
            <a:spLocks noGrp="1"/>
          </p:cNvSpPr>
          <p:nvPr>
            <p:ph type="sldNum" sz="quarter" idx="12"/>
          </p:nvPr>
        </p:nvSpPr>
        <p:spPr/>
        <p:txBody>
          <a:bodyPr/>
          <a:lstStyle>
            <a:lvl1pPr>
              <a:defRPr/>
            </a:lvl1pPr>
          </a:lstStyle>
          <a:p>
            <a:pPr>
              <a:defRPr/>
            </a:pPr>
            <a:fld id="{2B15893A-03F0-4EB3-A2F3-066005CAC900}" type="slidenum">
              <a:rPr lang="fr-FR"/>
              <a:pPr>
                <a:defRPr/>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3"/>
          <p:cNvSpPr>
            <a:spLocks noGrp="1"/>
          </p:cNvSpPr>
          <p:nvPr>
            <p:ph type="dt" sz="half" idx="10"/>
          </p:nvPr>
        </p:nvSpPr>
        <p:spPr/>
        <p:txBody>
          <a:bodyPr/>
          <a:lstStyle>
            <a:lvl1pPr>
              <a:defRPr/>
            </a:lvl1pPr>
          </a:lstStyle>
          <a:p>
            <a:pPr>
              <a:defRPr/>
            </a:pPr>
            <a:fld id="{C9AD11BC-1F0A-4D09-A4B9-C9349CC1ED49}" type="datetimeFigureOut">
              <a:rPr lang="fr-FR"/>
              <a:pPr>
                <a:defRPr/>
              </a:pPr>
              <a:t>04/07/2012</a:t>
            </a:fld>
            <a:endParaRPr lang="fr-FR"/>
          </a:p>
        </p:txBody>
      </p:sp>
      <p:sp>
        <p:nvSpPr>
          <p:cNvPr id="4" name="Footer Placeholder 4"/>
          <p:cNvSpPr>
            <a:spLocks noGrp="1"/>
          </p:cNvSpPr>
          <p:nvPr>
            <p:ph type="ftr" sz="quarter" idx="11"/>
          </p:nvPr>
        </p:nvSpPr>
        <p:spPr/>
        <p:txBody>
          <a:bodyPr/>
          <a:lstStyle>
            <a:lvl1pPr>
              <a:defRPr/>
            </a:lvl1pPr>
          </a:lstStyle>
          <a:p>
            <a:pPr>
              <a:defRPr/>
            </a:pPr>
            <a:endParaRPr lang="fr-FR"/>
          </a:p>
        </p:txBody>
      </p:sp>
      <p:sp>
        <p:nvSpPr>
          <p:cNvPr id="5" name="Slide Number Placeholder 5"/>
          <p:cNvSpPr>
            <a:spLocks noGrp="1"/>
          </p:cNvSpPr>
          <p:nvPr>
            <p:ph type="sldNum" sz="quarter" idx="12"/>
          </p:nvPr>
        </p:nvSpPr>
        <p:spPr/>
        <p:txBody>
          <a:bodyPr/>
          <a:lstStyle>
            <a:lvl1pPr>
              <a:defRPr/>
            </a:lvl1pPr>
          </a:lstStyle>
          <a:p>
            <a:pPr>
              <a:defRPr/>
            </a:pPr>
            <a:fld id="{C75C14CD-F3CF-496D-B85E-176BB76C1FCD}" type="slidenum">
              <a:rPr lang="fr-FR"/>
              <a:pPr>
                <a:defRPr/>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295D9AD-E824-472A-A02E-BEBD47EFEF40}" type="datetimeFigureOut">
              <a:rPr lang="fr-FR"/>
              <a:pPr>
                <a:defRPr/>
              </a:pPr>
              <a:t>04/07/2012</a:t>
            </a:fld>
            <a:endParaRPr lang="fr-FR"/>
          </a:p>
        </p:txBody>
      </p:sp>
      <p:sp>
        <p:nvSpPr>
          <p:cNvPr id="3" name="Footer Placeholder 4"/>
          <p:cNvSpPr>
            <a:spLocks noGrp="1"/>
          </p:cNvSpPr>
          <p:nvPr>
            <p:ph type="ftr" sz="quarter" idx="11"/>
          </p:nvPr>
        </p:nvSpPr>
        <p:spPr/>
        <p:txBody>
          <a:bodyPr/>
          <a:lstStyle>
            <a:lvl1pPr>
              <a:defRPr/>
            </a:lvl1pPr>
          </a:lstStyle>
          <a:p>
            <a:pPr>
              <a:defRPr/>
            </a:pPr>
            <a:endParaRPr lang="fr-FR"/>
          </a:p>
        </p:txBody>
      </p:sp>
      <p:sp>
        <p:nvSpPr>
          <p:cNvPr id="4" name="Slide Number Placeholder 5"/>
          <p:cNvSpPr>
            <a:spLocks noGrp="1"/>
          </p:cNvSpPr>
          <p:nvPr>
            <p:ph type="sldNum" sz="quarter" idx="12"/>
          </p:nvPr>
        </p:nvSpPr>
        <p:spPr/>
        <p:txBody>
          <a:bodyPr/>
          <a:lstStyle>
            <a:lvl1pPr>
              <a:defRPr/>
            </a:lvl1pPr>
          </a:lstStyle>
          <a:p>
            <a:pPr>
              <a:defRPr/>
            </a:pPr>
            <a:fld id="{7E2A1B56-A31F-47AB-AED2-A78C7BB01BBF}" type="slidenum">
              <a:rPr lang="fr-FR"/>
              <a:pPr>
                <a:defRPr/>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2FFE133-CC21-4369-A4EE-FCCB5B572FB5}" type="datetimeFigureOut">
              <a:rPr lang="fr-FR"/>
              <a:pPr>
                <a:defRPr/>
              </a:pPr>
              <a:t>04/07/2012</a:t>
            </a:fld>
            <a:endParaRPr lang="fr-FR"/>
          </a:p>
        </p:txBody>
      </p:sp>
      <p:sp>
        <p:nvSpPr>
          <p:cNvPr id="6" name="Footer Placeholder 4"/>
          <p:cNvSpPr>
            <a:spLocks noGrp="1"/>
          </p:cNvSpPr>
          <p:nvPr>
            <p:ph type="ftr" sz="quarter" idx="11"/>
          </p:nvPr>
        </p:nvSpPr>
        <p:spPr/>
        <p:txBody>
          <a:bodyPr/>
          <a:lstStyle>
            <a:lvl1pPr>
              <a:defRPr/>
            </a:lvl1pPr>
          </a:lstStyle>
          <a:p>
            <a:pPr>
              <a:defRPr/>
            </a:pPr>
            <a:endParaRPr lang="fr-FR"/>
          </a:p>
        </p:txBody>
      </p:sp>
      <p:sp>
        <p:nvSpPr>
          <p:cNvPr id="7" name="Slide Number Placeholder 5"/>
          <p:cNvSpPr>
            <a:spLocks noGrp="1"/>
          </p:cNvSpPr>
          <p:nvPr>
            <p:ph type="sldNum" sz="quarter" idx="12"/>
          </p:nvPr>
        </p:nvSpPr>
        <p:spPr/>
        <p:txBody>
          <a:bodyPr/>
          <a:lstStyle>
            <a:lvl1pPr>
              <a:defRPr/>
            </a:lvl1pPr>
          </a:lstStyle>
          <a:p>
            <a:pPr>
              <a:defRPr/>
            </a:pPr>
            <a:fld id="{60FB17B7-AB7E-4A56-A0AB-6F7688A75B91}" type="slidenum">
              <a:rPr lang="fr-FR"/>
              <a:pPr>
                <a:defRPr/>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206E18C-C267-406E-9AB4-9FE57BF4D556}" type="datetimeFigureOut">
              <a:rPr lang="fr-FR"/>
              <a:pPr>
                <a:defRPr/>
              </a:pPr>
              <a:t>04/07/2012</a:t>
            </a:fld>
            <a:endParaRPr lang="fr-FR"/>
          </a:p>
        </p:txBody>
      </p:sp>
      <p:sp>
        <p:nvSpPr>
          <p:cNvPr id="6" name="Footer Placeholder 4"/>
          <p:cNvSpPr>
            <a:spLocks noGrp="1"/>
          </p:cNvSpPr>
          <p:nvPr>
            <p:ph type="ftr" sz="quarter" idx="11"/>
          </p:nvPr>
        </p:nvSpPr>
        <p:spPr/>
        <p:txBody>
          <a:bodyPr/>
          <a:lstStyle>
            <a:lvl1pPr>
              <a:defRPr/>
            </a:lvl1pPr>
          </a:lstStyle>
          <a:p>
            <a:pPr>
              <a:defRPr/>
            </a:pPr>
            <a:endParaRPr lang="fr-FR"/>
          </a:p>
        </p:txBody>
      </p:sp>
      <p:sp>
        <p:nvSpPr>
          <p:cNvPr id="7" name="Slide Number Placeholder 5"/>
          <p:cNvSpPr>
            <a:spLocks noGrp="1"/>
          </p:cNvSpPr>
          <p:nvPr>
            <p:ph type="sldNum" sz="quarter" idx="12"/>
          </p:nvPr>
        </p:nvSpPr>
        <p:spPr/>
        <p:txBody>
          <a:bodyPr/>
          <a:lstStyle>
            <a:lvl1pPr>
              <a:defRPr/>
            </a:lvl1pPr>
          </a:lstStyle>
          <a:p>
            <a:pPr>
              <a:defRPr/>
            </a:pPr>
            <a:fld id="{73C3248A-CEE7-4F11-ABDD-C4EFFB4EBD79}" type="slidenum">
              <a:rPr lang="fr-FR"/>
              <a:pPr>
                <a:defRPr/>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fr-FR"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2E968B4E-CD9F-4D79-8F32-B6139E91222A}" type="datetimeFigureOut">
              <a:rPr lang="fr-FR"/>
              <a:pPr>
                <a:defRPr/>
              </a:pPr>
              <a:t>04/07/2012</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513A595A-08C2-4CAD-89E0-8BCDA1A42340}"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10.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8.wmf"/><Relationship Id="rId13" Type="http://schemas.openxmlformats.org/officeDocument/2006/relationships/image" Target="../media/image23.wmf"/><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2.w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wmf"/><Relationship Id="rId5" Type="http://schemas.openxmlformats.org/officeDocument/2006/relationships/image" Target="../media/image15.wmf"/><Relationship Id="rId10" Type="http://schemas.openxmlformats.org/officeDocument/2006/relationships/image" Target="../media/image20.wmf"/><Relationship Id="rId4" Type="http://schemas.openxmlformats.org/officeDocument/2006/relationships/image" Target="../media/image14.jpeg"/><Relationship Id="rId9"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audio" Target="NUL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40.wmf"/><Relationship Id="rId13" Type="http://schemas.openxmlformats.org/officeDocument/2006/relationships/image" Target="../media/image45.png"/><Relationship Id="rId3" Type="http://schemas.openxmlformats.org/officeDocument/2006/relationships/image" Target="../media/image35.jpeg"/><Relationship Id="rId7" Type="http://schemas.openxmlformats.org/officeDocument/2006/relationships/image" Target="../media/image39.wmf"/><Relationship Id="rId12" Type="http://schemas.openxmlformats.org/officeDocument/2006/relationships/image" Target="../media/image44.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gif"/><Relationship Id="rId5" Type="http://schemas.openxmlformats.org/officeDocument/2006/relationships/image" Target="../media/image37.wmf"/><Relationship Id="rId10" Type="http://schemas.openxmlformats.org/officeDocument/2006/relationships/image" Target="../media/image42.wmf"/><Relationship Id="rId4" Type="http://schemas.openxmlformats.org/officeDocument/2006/relationships/image" Target="../media/image36.wmf"/><Relationship Id="rId9" Type="http://schemas.openxmlformats.org/officeDocument/2006/relationships/image" Target="../media/image41.wmf"/><Relationship Id="rId14" Type="http://schemas.openxmlformats.org/officeDocument/2006/relationships/image" Target="../media/image46.wmf"/></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53.gif"/><Relationship Id="rId13" Type="http://schemas.openxmlformats.org/officeDocument/2006/relationships/image" Target="../media/image58.gif"/><Relationship Id="rId18" Type="http://schemas.openxmlformats.org/officeDocument/2006/relationships/image" Target="../media/image62.wmf"/><Relationship Id="rId3" Type="http://schemas.openxmlformats.org/officeDocument/2006/relationships/image" Target="../media/image48.wmf"/><Relationship Id="rId7" Type="http://schemas.openxmlformats.org/officeDocument/2006/relationships/image" Target="../media/image52.jpeg"/><Relationship Id="rId12" Type="http://schemas.openxmlformats.org/officeDocument/2006/relationships/image" Target="../media/image57.wmf"/><Relationship Id="rId17" Type="http://schemas.openxmlformats.org/officeDocument/2006/relationships/image" Target="../media/image61.wmf"/><Relationship Id="rId2" Type="http://schemas.openxmlformats.org/officeDocument/2006/relationships/notesSlide" Target="../notesSlides/notesSlide24.xml"/><Relationship Id="rId16" Type="http://schemas.openxmlformats.org/officeDocument/2006/relationships/image" Target="../media/image41.wmf"/><Relationship Id="rId1" Type="http://schemas.openxmlformats.org/officeDocument/2006/relationships/slideLayout" Target="../slideLayouts/slideLayout7.xml"/><Relationship Id="rId6" Type="http://schemas.openxmlformats.org/officeDocument/2006/relationships/image" Target="../media/image51.wmf"/><Relationship Id="rId11" Type="http://schemas.openxmlformats.org/officeDocument/2006/relationships/image" Target="../media/image56.wmf"/><Relationship Id="rId5" Type="http://schemas.openxmlformats.org/officeDocument/2006/relationships/image" Target="../media/image50.gif"/><Relationship Id="rId15" Type="http://schemas.openxmlformats.org/officeDocument/2006/relationships/image" Target="../media/image60.wmf"/><Relationship Id="rId10" Type="http://schemas.openxmlformats.org/officeDocument/2006/relationships/image" Target="../media/image55.wmf"/><Relationship Id="rId4" Type="http://schemas.openxmlformats.org/officeDocument/2006/relationships/image" Target="../media/image49.wmf"/><Relationship Id="rId9" Type="http://schemas.openxmlformats.org/officeDocument/2006/relationships/image" Target="../media/image54.wmf"/><Relationship Id="rId14" Type="http://schemas.openxmlformats.org/officeDocument/2006/relationships/image" Target="../media/image59.wmf"/></Relationships>
</file>

<file path=ppt/slides/_rels/slide5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slide" Target="slide16.xml"/><Relationship Id="rId4" Type="http://schemas.openxmlformats.org/officeDocument/2006/relationships/slide" Target="slide17.xml"/></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62.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7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76.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7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8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8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jpeg"/><Relationship Id="rId7" Type="http://schemas.openxmlformats.org/officeDocument/2006/relationships/image" Target="../media/image94.wmf"/><Relationship Id="rId12" Type="http://schemas.openxmlformats.org/officeDocument/2006/relationships/image" Target="../media/image99.jpe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93.jpeg"/><Relationship Id="rId11" Type="http://schemas.openxmlformats.org/officeDocument/2006/relationships/image" Target="../media/image98.png"/><Relationship Id="rId5" Type="http://schemas.openxmlformats.org/officeDocument/2006/relationships/image" Target="../media/image92.wmf"/><Relationship Id="rId10" Type="http://schemas.openxmlformats.org/officeDocument/2006/relationships/image" Target="../media/image97.png"/><Relationship Id="rId4" Type="http://schemas.openxmlformats.org/officeDocument/2006/relationships/image" Target="../media/image91.wmf"/><Relationship Id="rId9" Type="http://schemas.openxmlformats.org/officeDocument/2006/relationships/image" Target="../media/image96.png"/></Relationships>
</file>

<file path=ppt/slides/_rels/slide8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104.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5.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79388" y="171450"/>
          <a:ext cx="8856662" cy="6435725"/>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endParaRPr lang="en-GB" sz="1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endParaRPr lang="en-US" sz="2800" dirty="0" smtClean="0"/>
                    </a:p>
                    <a:p>
                      <a:pPr algn="ctr"/>
                      <a:r>
                        <a:rPr lang="en-GB" sz="3600" b="1" kern="1200" dirty="0" smtClean="0">
                          <a:solidFill>
                            <a:schemeClr val="tx1"/>
                          </a:solidFill>
                          <a:effectLst/>
                          <a:latin typeface="+mn-lt"/>
                          <a:ea typeface="+mn-ea"/>
                          <a:cs typeface="+mn-cs"/>
                        </a:rPr>
                        <a:t>Wednesday 4 July</a:t>
                      </a:r>
                      <a:endParaRPr lang="en-GB" sz="3600" kern="1200" dirty="0" smtClean="0">
                        <a:solidFill>
                          <a:schemeClr val="tx1"/>
                        </a:solidFill>
                        <a:effectLst/>
                        <a:latin typeface="+mn-lt"/>
                        <a:ea typeface="+mn-ea"/>
                        <a:cs typeface="+mn-cs"/>
                      </a:endParaRPr>
                    </a:p>
                    <a:p>
                      <a:pPr algn="ctr"/>
                      <a:r>
                        <a:rPr lang="en-GB" sz="6000" b="1" kern="1200" dirty="0" smtClean="0">
                          <a:solidFill>
                            <a:schemeClr val="tx1"/>
                          </a:solidFill>
                          <a:effectLst/>
                          <a:latin typeface="+mn-lt"/>
                          <a:ea typeface="+mn-ea"/>
                          <a:cs typeface="+mn-cs"/>
                        </a:rPr>
                        <a:t>Outstanding teaching and learning in GCSE Spanish</a:t>
                      </a:r>
                    </a:p>
                    <a:p>
                      <a:pPr algn="ctr"/>
                      <a:endParaRPr lang="en-GB" sz="1800" kern="1200" dirty="0" smtClean="0">
                        <a:solidFill>
                          <a:schemeClr val="tx1"/>
                        </a:solidFill>
                        <a:effectLst/>
                        <a:latin typeface="+mn-lt"/>
                        <a:ea typeface="+mn-ea"/>
                        <a:cs typeface="+mn-cs"/>
                      </a:endParaRPr>
                    </a:p>
                    <a:p>
                      <a:pPr algn="ctr"/>
                      <a:r>
                        <a:rPr lang="en-GB" sz="3600" kern="1200" dirty="0" smtClean="0">
                          <a:solidFill>
                            <a:schemeClr val="tx1"/>
                          </a:solidFill>
                          <a:effectLst/>
                          <a:latin typeface="+mn-lt"/>
                          <a:ea typeface="+mn-ea"/>
                          <a:cs typeface="+mn-cs"/>
                        </a:rPr>
                        <a:t>Strategies for successful and motivating teaching at KS4</a:t>
                      </a:r>
                      <a:endParaRPr lang="en-GB" sz="7200" kern="1200" dirty="0" smtClean="0">
                        <a:solidFill>
                          <a:schemeClr val="tx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endParaRPr lang="en-US" sz="4800" dirty="0" smtClean="0"/>
                    </a:p>
                  </a:txBody>
                  <a:tcPr marL="91439" marR="91439" marT="45725" marB="45725">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16402" name="Picture 4"/>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8439150" y="115888"/>
            <a:ext cx="647700"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noChangeArrowheads="1"/>
          </p:cNvPicPr>
          <p:nvPr/>
        </p:nvPicPr>
        <p:blipFill>
          <a:blip r:embed="rId2"/>
          <a:srcRect/>
          <a:stretch>
            <a:fillRect/>
          </a:stretch>
        </p:blipFill>
        <p:spPr bwMode="auto">
          <a:xfrm>
            <a:off x="468313" y="692150"/>
            <a:ext cx="7948612" cy="5302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GB" b="1" smtClean="0"/>
              <a:t>¡Un poco de teatro!</a:t>
            </a:r>
          </a:p>
        </p:txBody>
      </p:sp>
      <p:sp>
        <p:nvSpPr>
          <p:cNvPr id="3" name="Content Placeholder 2"/>
          <p:cNvSpPr>
            <a:spLocks noGrp="1"/>
          </p:cNvSpPr>
          <p:nvPr>
            <p:ph idx="1"/>
          </p:nvPr>
        </p:nvSpPr>
        <p:spPr>
          <a:xfrm>
            <a:off x="457200" y="1600200"/>
            <a:ext cx="8229600" cy="3157538"/>
          </a:xfrm>
        </p:spPr>
        <p:txBody>
          <a:bodyPr rtlCol="0">
            <a:normAutofit fontScale="92500" lnSpcReduction="10000"/>
          </a:bodyPr>
          <a:lstStyle/>
          <a:p>
            <a:pPr marL="0" indent="0" fontAlgn="auto">
              <a:spcAft>
                <a:spcPts val="0"/>
              </a:spcAft>
              <a:buFont typeface="Arial" pitchFamily="34" charset="0"/>
              <a:buNone/>
              <a:defRPr/>
            </a:pPr>
            <a:r>
              <a:rPr lang="en-GB" dirty="0" smtClean="0"/>
              <a:t>Persona 1:  </a:t>
            </a:r>
            <a:r>
              <a:rPr lang="en-GB" b="1" dirty="0" smtClean="0"/>
              <a:t>¿</a:t>
            </a:r>
            <a:r>
              <a:rPr lang="en-GB" b="1" dirty="0" err="1" smtClean="0"/>
              <a:t>Qué</a:t>
            </a:r>
            <a:r>
              <a:rPr lang="en-GB" b="1" dirty="0" smtClean="0"/>
              <a:t> </a:t>
            </a:r>
            <a:r>
              <a:rPr lang="en-GB" b="1" dirty="0" err="1" smtClean="0"/>
              <a:t>deportes</a:t>
            </a:r>
            <a:r>
              <a:rPr lang="en-GB" b="1" dirty="0" smtClean="0"/>
              <a:t>  </a:t>
            </a:r>
            <a:r>
              <a:rPr lang="en-GB" b="1" dirty="0" err="1" smtClean="0"/>
              <a:t>te</a:t>
            </a:r>
            <a:r>
              <a:rPr lang="en-GB" b="1" dirty="0" smtClean="0"/>
              <a:t> </a:t>
            </a:r>
            <a:r>
              <a:rPr lang="en-GB" b="1" dirty="0" err="1" smtClean="0"/>
              <a:t>gustan</a:t>
            </a:r>
            <a:r>
              <a:rPr lang="en-GB" b="1" dirty="0" smtClean="0"/>
              <a:t>?</a:t>
            </a:r>
            <a:r>
              <a:rPr lang="en-GB" dirty="0" smtClean="0"/>
              <a:t/>
            </a:r>
            <a:br>
              <a:rPr lang="en-GB" dirty="0" smtClean="0"/>
            </a:br>
            <a:r>
              <a:rPr lang="en-GB" dirty="0" smtClean="0"/>
              <a:t/>
            </a:r>
            <a:br>
              <a:rPr lang="en-GB" dirty="0" smtClean="0"/>
            </a:br>
            <a:r>
              <a:rPr lang="en-GB" dirty="0" smtClean="0"/>
              <a:t>Persona 2: </a:t>
            </a:r>
            <a:r>
              <a:rPr lang="en-GB" b="1" dirty="0" smtClean="0"/>
              <a:t> </a:t>
            </a:r>
            <a:r>
              <a:rPr lang="en-GB" b="1" dirty="0" err="1" smtClean="0"/>
              <a:t>Pues</a:t>
            </a:r>
            <a:r>
              <a:rPr lang="en-GB" b="1" dirty="0" smtClean="0"/>
              <a:t>, me </a:t>
            </a:r>
            <a:r>
              <a:rPr lang="en-GB" b="1" dirty="0" err="1" smtClean="0"/>
              <a:t>gustan</a:t>
            </a:r>
            <a:r>
              <a:rPr lang="en-GB" b="1" dirty="0" smtClean="0"/>
              <a:t> mucho los </a:t>
            </a:r>
            <a:r>
              <a:rPr lang="en-GB" b="1" dirty="0" err="1" smtClean="0"/>
              <a:t>deportes</a:t>
            </a:r>
            <a:r>
              <a:rPr lang="en-GB" b="1" dirty="0" smtClean="0"/>
              <a:t> </a:t>
            </a:r>
            <a:r>
              <a:rPr lang="en-GB" b="1" dirty="0" err="1" smtClean="0"/>
              <a:t>individuales</a:t>
            </a:r>
            <a:r>
              <a:rPr lang="en-GB" b="1" dirty="0" smtClean="0"/>
              <a:t>.</a:t>
            </a:r>
            <a:br>
              <a:rPr lang="en-GB" b="1" dirty="0" smtClean="0"/>
            </a:br>
            <a:r>
              <a:rPr lang="en-GB" dirty="0" smtClean="0"/>
              <a:t/>
            </a:r>
            <a:br>
              <a:rPr lang="en-GB" dirty="0" smtClean="0"/>
            </a:br>
            <a:r>
              <a:rPr lang="en-GB" dirty="0" smtClean="0"/>
              <a:t>Persona 1: ¡</a:t>
            </a:r>
            <a:r>
              <a:rPr lang="en-GB" b="1" dirty="0" smtClean="0"/>
              <a:t>Los </a:t>
            </a:r>
            <a:r>
              <a:rPr lang="en-GB" b="1" dirty="0" err="1" smtClean="0"/>
              <a:t>deportes</a:t>
            </a:r>
            <a:r>
              <a:rPr lang="en-GB" b="1" dirty="0" smtClean="0"/>
              <a:t> </a:t>
            </a:r>
            <a:r>
              <a:rPr lang="en-GB" b="1" dirty="0" err="1" smtClean="0"/>
              <a:t>individuales</a:t>
            </a:r>
            <a:r>
              <a:rPr lang="en-GB" b="1" dirty="0" smtClean="0"/>
              <a:t>! </a:t>
            </a:r>
            <a:r>
              <a:rPr lang="en-GB" dirty="0" smtClean="0"/>
              <a:t>¡</a:t>
            </a:r>
            <a:r>
              <a:rPr lang="en-GB" b="1" dirty="0" err="1" smtClean="0"/>
              <a:t>Yo</a:t>
            </a:r>
            <a:r>
              <a:rPr lang="en-GB" b="1" dirty="0" smtClean="0"/>
              <a:t> </a:t>
            </a:r>
            <a:r>
              <a:rPr lang="en-GB" b="1" dirty="0" err="1" smtClean="0"/>
              <a:t>prefiero</a:t>
            </a:r>
            <a:r>
              <a:rPr lang="en-GB" b="1" dirty="0" smtClean="0"/>
              <a:t> los </a:t>
            </a:r>
            <a:r>
              <a:rPr lang="en-GB" b="1" dirty="0" err="1" smtClean="0"/>
              <a:t>deportes</a:t>
            </a:r>
            <a:r>
              <a:rPr lang="en-GB" b="1" dirty="0" smtClean="0"/>
              <a:t> de </a:t>
            </a:r>
            <a:r>
              <a:rPr lang="en-GB" b="1" dirty="0" err="1" smtClean="0"/>
              <a:t>equipo</a:t>
            </a:r>
            <a:r>
              <a:rPr lang="en-GB" b="1" dirty="0" smtClean="0"/>
              <a:t>!</a:t>
            </a:r>
            <a:endParaRPr lang="en-GB" b="1" dirty="0"/>
          </a:p>
          <a:p>
            <a:pPr marL="0" indent="0" fontAlgn="auto">
              <a:spcAft>
                <a:spcPts val="0"/>
              </a:spcAft>
              <a:buFont typeface="Arial" pitchFamily="34" charset="0"/>
              <a:buNone/>
              <a:defRPr/>
            </a:pPr>
            <a:endParaRPr lang="en-GB" b="1" dirty="0"/>
          </a:p>
        </p:txBody>
      </p:sp>
      <p:pic>
        <p:nvPicPr>
          <p:cNvPr id="1026" name="Picture 2"/>
          <p:cNvPicPr>
            <a:picLocks noChangeAspect="1" noChangeArrowheads="1"/>
          </p:cNvPicPr>
          <p:nvPr/>
        </p:nvPicPr>
        <p:blipFill>
          <a:blip r:embed="rId2"/>
          <a:srcRect/>
          <a:stretch>
            <a:fillRect/>
          </a:stretch>
        </p:blipFill>
        <p:spPr bwMode="auto">
          <a:xfrm>
            <a:off x="1203325" y="5021263"/>
            <a:ext cx="896938" cy="896937"/>
          </a:xfrm>
          <a:prstGeom prst="rect">
            <a:avLst/>
          </a:prstGeom>
          <a:noFill/>
          <a:ln w="9525">
            <a:noFill/>
            <a:miter lim="800000"/>
            <a:headEnd/>
            <a:tailEnd/>
          </a:ln>
        </p:spPr>
      </p:pic>
      <p:pic>
        <p:nvPicPr>
          <p:cNvPr id="4" name="Picture 3"/>
          <p:cNvPicPr>
            <a:picLocks noChangeAspect="1"/>
          </p:cNvPicPr>
          <p:nvPr/>
        </p:nvPicPr>
        <p:blipFill>
          <a:blip r:embed="rId3"/>
          <a:srcRect/>
          <a:stretch>
            <a:fillRect/>
          </a:stretch>
        </p:blipFill>
        <p:spPr bwMode="auto">
          <a:xfrm>
            <a:off x="4284663" y="4962525"/>
            <a:ext cx="995362" cy="996950"/>
          </a:xfrm>
          <a:prstGeom prst="rect">
            <a:avLst/>
          </a:prstGeom>
          <a:noFill/>
          <a:ln w="9525">
            <a:noFill/>
            <a:miter lim="800000"/>
            <a:headEnd/>
            <a:tailEnd/>
          </a:ln>
        </p:spPr>
      </p:pic>
      <p:pic>
        <p:nvPicPr>
          <p:cNvPr id="1027" name="Picture 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659563" y="4757738"/>
            <a:ext cx="1985962" cy="1152525"/>
          </a:xfrm>
          <a:prstGeom prst="rect">
            <a:avLst/>
          </a:prstGeom>
          <a:noFill/>
          <a:ln w="9525">
            <a:noFill/>
            <a:miter lim="800000"/>
            <a:headEnd/>
            <a:tailEnd/>
          </a:ln>
        </p:spPr>
      </p:pic>
      <p:pic>
        <p:nvPicPr>
          <p:cNvPr id="30726" name="Picture 6"/>
          <p:cNvPicPr>
            <a:picLocks noChangeAspect="1" noChangeArrowheads="1"/>
          </p:cNvPicPr>
          <p:nvPr/>
        </p:nvPicPr>
        <p:blipFill>
          <a:blip r:embed="rId5"/>
          <a:srcRect/>
          <a:stretch>
            <a:fillRect/>
          </a:stretch>
        </p:blipFill>
        <p:spPr bwMode="auto">
          <a:xfrm>
            <a:off x="7096125" y="1335088"/>
            <a:ext cx="1112838" cy="1112837"/>
          </a:xfrm>
          <a:prstGeom prst="rect">
            <a:avLst/>
          </a:prstGeom>
          <a:noFill/>
          <a:ln w="9525">
            <a:noFill/>
            <a:miter lim="800000"/>
            <a:headEnd/>
            <a:tailEnd/>
          </a:ln>
        </p:spPr>
      </p:pic>
      <p:pic>
        <p:nvPicPr>
          <p:cNvPr id="30727" name="Picture 8"/>
          <p:cNvPicPr>
            <a:picLocks noChangeAspect="1"/>
          </p:cNvPicPr>
          <p:nvPr/>
        </p:nvPicPr>
        <p:blipFill>
          <a:blip r:embed="rId6"/>
          <a:srcRect/>
          <a:stretch>
            <a:fillRect/>
          </a:stretch>
        </p:blipFill>
        <p:spPr bwMode="auto">
          <a:xfrm>
            <a:off x="323850" y="115888"/>
            <a:ext cx="1587500" cy="1584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r>
              <a:rPr lang="en-GB" b="1" smtClean="0"/>
              <a:t>¡Un poco de teatro!</a:t>
            </a:r>
          </a:p>
        </p:txBody>
      </p:sp>
      <p:sp>
        <p:nvSpPr>
          <p:cNvPr id="3" name="Content Placeholder 2"/>
          <p:cNvSpPr>
            <a:spLocks noGrp="1"/>
          </p:cNvSpPr>
          <p:nvPr>
            <p:ph idx="1"/>
          </p:nvPr>
        </p:nvSpPr>
        <p:spPr>
          <a:xfrm>
            <a:off x="457200" y="1600200"/>
            <a:ext cx="8229600" cy="4492625"/>
          </a:xfrm>
        </p:spPr>
        <p:txBody>
          <a:bodyPr rtlCol="0">
            <a:normAutofit fontScale="85000" lnSpcReduction="20000"/>
          </a:bodyPr>
          <a:lstStyle/>
          <a:p>
            <a:pPr marL="0" indent="0" fontAlgn="auto">
              <a:spcAft>
                <a:spcPts val="0"/>
              </a:spcAft>
              <a:buFont typeface="Arial" pitchFamily="34" charset="0"/>
              <a:buNone/>
              <a:defRPr/>
            </a:pPr>
            <a:r>
              <a:rPr lang="en-GB" dirty="0" smtClean="0"/>
              <a:t>Persona 1:  </a:t>
            </a:r>
            <a:r>
              <a:rPr lang="en-GB" b="1" dirty="0" smtClean="0"/>
              <a:t>¿</a:t>
            </a:r>
            <a:r>
              <a:rPr lang="en-GB" b="1" dirty="0" err="1" smtClean="0"/>
              <a:t>Qué</a:t>
            </a:r>
            <a:r>
              <a:rPr lang="en-GB" b="1" dirty="0" smtClean="0"/>
              <a:t> </a:t>
            </a:r>
            <a:r>
              <a:rPr lang="en-GB" b="1" dirty="0" err="1" smtClean="0"/>
              <a:t>deportes</a:t>
            </a:r>
            <a:r>
              <a:rPr lang="en-GB" b="1" dirty="0" smtClean="0"/>
              <a:t>  </a:t>
            </a:r>
            <a:r>
              <a:rPr lang="en-GB" b="1" dirty="0" err="1" smtClean="0"/>
              <a:t>te</a:t>
            </a:r>
            <a:r>
              <a:rPr lang="en-GB" b="1" dirty="0" smtClean="0"/>
              <a:t> </a:t>
            </a:r>
            <a:r>
              <a:rPr lang="en-GB" b="1" dirty="0" err="1" smtClean="0"/>
              <a:t>gustan</a:t>
            </a:r>
            <a:r>
              <a:rPr lang="en-GB" b="1" dirty="0" smtClean="0"/>
              <a:t>?</a:t>
            </a:r>
            <a:r>
              <a:rPr lang="en-GB" dirty="0" smtClean="0"/>
              <a:t/>
            </a:r>
            <a:br>
              <a:rPr lang="en-GB" dirty="0" smtClean="0"/>
            </a:br>
            <a:r>
              <a:rPr lang="en-GB" dirty="0" smtClean="0"/>
              <a:t/>
            </a:r>
            <a:br>
              <a:rPr lang="en-GB" dirty="0" smtClean="0"/>
            </a:br>
            <a:r>
              <a:rPr lang="en-GB" dirty="0" smtClean="0"/>
              <a:t>Persona 2: </a:t>
            </a:r>
            <a:r>
              <a:rPr lang="en-GB" b="1" dirty="0" smtClean="0"/>
              <a:t> </a:t>
            </a:r>
            <a:r>
              <a:rPr lang="en-GB" b="1" dirty="0" err="1" smtClean="0"/>
              <a:t>Pues</a:t>
            </a:r>
            <a:r>
              <a:rPr lang="en-GB" b="1" dirty="0" smtClean="0"/>
              <a:t>, me </a:t>
            </a:r>
            <a:r>
              <a:rPr lang="en-GB" b="1" dirty="0" err="1" smtClean="0"/>
              <a:t>gustan</a:t>
            </a:r>
            <a:r>
              <a:rPr lang="en-GB" b="1" dirty="0" smtClean="0"/>
              <a:t> mucho los </a:t>
            </a:r>
            <a:r>
              <a:rPr lang="en-GB" b="1" dirty="0" err="1" smtClean="0"/>
              <a:t>deportes</a:t>
            </a:r>
            <a:r>
              <a:rPr lang="en-GB" b="1" dirty="0" smtClean="0"/>
              <a:t> </a:t>
            </a:r>
            <a:r>
              <a:rPr lang="en-GB" b="1" dirty="0" err="1" smtClean="0"/>
              <a:t>individuales</a:t>
            </a:r>
            <a:r>
              <a:rPr lang="en-GB" b="1" dirty="0" smtClean="0"/>
              <a:t>.</a:t>
            </a:r>
            <a:br>
              <a:rPr lang="en-GB" b="1" dirty="0" smtClean="0"/>
            </a:br>
            <a:r>
              <a:rPr lang="en-GB" dirty="0" smtClean="0"/>
              <a:t/>
            </a:r>
            <a:br>
              <a:rPr lang="en-GB" dirty="0" smtClean="0"/>
            </a:br>
            <a:r>
              <a:rPr lang="en-GB" dirty="0" smtClean="0"/>
              <a:t>Persona 1: ¡</a:t>
            </a:r>
            <a:r>
              <a:rPr lang="en-GB" b="1" dirty="0" smtClean="0"/>
              <a:t>Los </a:t>
            </a:r>
            <a:r>
              <a:rPr lang="en-GB" b="1" dirty="0" err="1" smtClean="0"/>
              <a:t>deportes</a:t>
            </a:r>
            <a:r>
              <a:rPr lang="en-GB" b="1" dirty="0" smtClean="0"/>
              <a:t> </a:t>
            </a:r>
            <a:r>
              <a:rPr lang="en-GB" b="1" dirty="0" err="1" smtClean="0"/>
              <a:t>individuales</a:t>
            </a:r>
            <a:r>
              <a:rPr lang="en-GB" b="1" dirty="0" smtClean="0"/>
              <a:t>! </a:t>
            </a:r>
            <a:r>
              <a:rPr lang="en-GB" dirty="0" smtClean="0"/>
              <a:t>¡</a:t>
            </a:r>
            <a:r>
              <a:rPr lang="en-GB" b="1" dirty="0" err="1" smtClean="0"/>
              <a:t>Yo</a:t>
            </a:r>
            <a:r>
              <a:rPr lang="en-GB" b="1" dirty="0" smtClean="0"/>
              <a:t> </a:t>
            </a:r>
            <a:r>
              <a:rPr lang="en-GB" b="1" dirty="0" err="1" smtClean="0"/>
              <a:t>prefiero</a:t>
            </a:r>
            <a:r>
              <a:rPr lang="en-GB" b="1" dirty="0" smtClean="0"/>
              <a:t> los </a:t>
            </a:r>
            <a:r>
              <a:rPr lang="en-GB" b="1" dirty="0" err="1" smtClean="0"/>
              <a:t>deportes</a:t>
            </a:r>
            <a:r>
              <a:rPr lang="en-GB" b="1" dirty="0" smtClean="0"/>
              <a:t> de </a:t>
            </a:r>
            <a:r>
              <a:rPr lang="en-GB" b="1" dirty="0" err="1" smtClean="0"/>
              <a:t>equipo</a:t>
            </a:r>
            <a:r>
              <a:rPr lang="en-GB" b="1" dirty="0" smtClean="0"/>
              <a:t>!</a:t>
            </a:r>
          </a:p>
          <a:p>
            <a:pPr marL="0" indent="0" fontAlgn="auto">
              <a:spcAft>
                <a:spcPts val="0"/>
              </a:spcAft>
              <a:buFont typeface="Arial" pitchFamily="34" charset="0"/>
              <a:buNone/>
              <a:defRPr/>
            </a:pPr>
            <a:endParaRPr lang="en-GB" b="1" dirty="0"/>
          </a:p>
          <a:p>
            <a:pPr marL="0" indent="0" fontAlgn="auto">
              <a:spcAft>
                <a:spcPts val="0"/>
              </a:spcAft>
              <a:buFont typeface="Arial" pitchFamily="34" charset="0"/>
              <a:buNone/>
              <a:defRPr/>
            </a:pPr>
            <a:r>
              <a:rPr lang="en-GB" dirty="0" smtClean="0"/>
              <a:t>Persona 2:  A </a:t>
            </a:r>
            <a:r>
              <a:rPr lang="en-GB" dirty="0" err="1" smtClean="0"/>
              <a:t>mí</a:t>
            </a:r>
            <a:r>
              <a:rPr lang="en-GB" dirty="0" smtClean="0"/>
              <a:t> me </a:t>
            </a:r>
            <a:r>
              <a:rPr lang="en-GB" dirty="0" err="1" smtClean="0"/>
              <a:t>encanta</a:t>
            </a:r>
            <a:r>
              <a:rPr lang="en-GB" dirty="0" smtClean="0"/>
              <a:t> el </a:t>
            </a:r>
            <a:r>
              <a:rPr lang="en-GB" dirty="0" err="1" smtClean="0"/>
              <a:t>tenis</a:t>
            </a:r>
            <a:r>
              <a:rPr lang="en-GB" dirty="0" smtClean="0"/>
              <a:t>.</a:t>
            </a:r>
          </a:p>
          <a:p>
            <a:pPr marL="0" indent="0" fontAlgn="auto">
              <a:spcAft>
                <a:spcPts val="0"/>
              </a:spcAft>
              <a:buFont typeface="Arial" pitchFamily="34" charset="0"/>
              <a:buNone/>
              <a:defRPr/>
            </a:pPr>
            <a:endParaRPr lang="en-GB" dirty="0"/>
          </a:p>
          <a:p>
            <a:pPr marL="0" indent="0" fontAlgn="auto">
              <a:spcAft>
                <a:spcPts val="0"/>
              </a:spcAft>
              <a:buFont typeface="Arial" pitchFamily="34" charset="0"/>
              <a:buNone/>
              <a:defRPr/>
            </a:pPr>
            <a:r>
              <a:rPr lang="en-GB" dirty="0" smtClean="0"/>
              <a:t>Persona 1: ¿El </a:t>
            </a:r>
            <a:r>
              <a:rPr lang="en-GB" dirty="0" err="1" smtClean="0"/>
              <a:t>tenis</a:t>
            </a:r>
            <a:r>
              <a:rPr lang="en-GB" dirty="0" smtClean="0"/>
              <a:t>? </a:t>
            </a:r>
            <a:r>
              <a:rPr lang="en-GB" dirty="0" err="1" smtClean="0"/>
              <a:t>Yo</a:t>
            </a:r>
            <a:r>
              <a:rPr lang="en-GB" dirty="0" smtClean="0"/>
              <a:t> </a:t>
            </a:r>
            <a:r>
              <a:rPr lang="en-GB" dirty="0" err="1" smtClean="0"/>
              <a:t>prefiero</a:t>
            </a:r>
            <a:r>
              <a:rPr lang="en-GB" dirty="0" smtClean="0"/>
              <a:t> el hockey.</a:t>
            </a:r>
            <a:endParaRPr lang="en-GB" dirty="0"/>
          </a:p>
          <a:p>
            <a:pPr marL="0" indent="0" fontAlgn="auto">
              <a:spcAft>
                <a:spcPts val="0"/>
              </a:spcAft>
              <a:buFont typeface="Arial" pitchFamily="34" charset="0"/>
              <a:buNone/>
              <a:defRPr/>
            </a:pPr>
            <a:endParaRPr lang="en-GB" dirty="0"/>
          </a:p>
        </p:txBody>
      </p:sp>
      <p:pic>
        <p:nvPicPr>
          <p:cNvPr id="31747" name="Picture 6"/>
          <p:cNvPicPr>
            <a:picLocks noChangeAspect="1" noChangeArrowheads="1"/>
          </p:cNvPicPr>
          <p:nvPr/>
        </p:nvPicPr>
        <p:blipFill>
          <a:blip r:embed="rId2"/>
          <a:srcRect/>
          <a:stretch>
            <a:fillRect/>
          </a:stretch>
        </p:blipFill>
        <p:spPr bwMode="auto">
          <a:xfrm>
            <a:off x="7096125" y="1335088"/>
            <a:ext cx="1112838" cy="1112837"/>
          </a:xfrm>
          <a:prstGeom prst="rect">
            <a:avLst/>
          </a:prstGeom>
          <a:noFill/>
          <a:ln w="9525">
            <a:noFill/>
            <a:miter lim="800000"/>
            <a:headEnd/>
            <a:tailEnd/>
          </a:ln>
        </p:spPr>
      </p:pic>
      <p:pic>
        <p:nvPicPr>
          <p:cNvPr id="31748" name="Picture 8"/>
          <p:cNvPicPr>
            <a:picLocks noChangeAspect="1"/>
          </p:cNvPicPr>
          <p:nvPr/>
        </p:nvPicPr>
        <p:blipFill>
          <a:blip r:embed="rId3"/>
          <a:srcRect/>
          <a:stretch>
            <a:fillRect/>
          </a:stretch>
        </p:blipFill>
        <p:spPr bwMode="auto">
          <a:xfrm>
            <a:off x="323850" y="115888"/>
            <a:ext cx="1587500" cy="1584325"/>
          </a:xfrm>
          <a:prstGeom prst="rect">
            <a:avLst/>
          </a:prstGeom>
          <a:noFill/>
          <a:ln w="9525">
            <a:noFill/>
            <a:miter lim="800000"/>
            <a:headEnd/>
            <a:tailEnd/>
          </a:ln>
        </p:spPr>
      </p:pic>
      <p:sp>
        <p:nvSpPr>
          <p:cNvPr id="5" name="Rounded Rectangle 4"/>
          <p:cNvSpPr/>
          <p:nvPr/>
        </p:nvSpPr>
        <p:spPr>
          <a:xfrm>
            <a:off x="323850" y="4365625"/>
            <a:ext cx="8351838" cy="1800225"/>
          </a:xfrm>
          <a:prstGeom prst="roundRect">
            <a:avLst/>
          </a:prstGeom>
          <a:solidFill>
            <a:srgbClr val="FFFFFB"/>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2"/>
          <a:srcRect/>
          <a:stretch>
            <a:fillRect/>
          </a:stretch>
        </p:blipFill>
        <p:spPr bwMode="auto">
          <a:xfrm>
            <a:off x="1944688" y="-47625"/>
            <a:ext cx="6875462" cy="7005638"/>
          </a:xfrm>
          <a:prstGeom prst="rect">
            <a:avLst/>
          </a:prstGeom>
          <a:noFill/>
          <a:ln w="9525">
            <a:noFill/>
            <a:miter lim="800000"/>
            <a:headEnd/>
            <a:tailEnd/>
          </a:ln>
        </p:spPr>
      </p:pic>
      <p:sp>
        <p:nvSpPr>
          <p:cNvPr id="32770" name="Content Placeholder 2"/>
          <p:cNvSpPr>
            <a:spLocks noGrp="1"/>
          </p:cNvSpPr>
          <p:nvPr>
            <p:ph idx="1"/>
          </p:nvPr>
        </p:nvSpPr>
        <p:spPr>
          <a:xfrm>
            <a:off x="107950" y="1700213"/>
            <a:ext cx="8856663" cy="3159125"/>
          </a:xfrm>
        </p:spPr>
        <p:txBody>
          <a:bodyPr/>
          <a:lstStyle/>
          <a:p>
            <a:pPr marL="0" indent="0">
              <a:buFont typeface="Arial" charset="0"/>
              <a:buNone/>
            </a:pPr>
            <a:r>
              <a:rPr lang="en-GB" smtClean="0"/>
              <a:t>Persona 1:  </a:t>
            </a:r>
            <a:r>
              <a:rPr lang="en-GB" b="1" smtClean="0">
                <a:solidFill>
                  <a:schemeClr val="bg1"/>
                </a:solidFill>
              </a:rPr>
              <a:t>Para mí lo más importante es (la playa)</a:t>
            </a:r>
            <a:r>
              <a:rPr lang="en-GB" smtClean="0"/>
              <a:t/>
            </a:r>
            <a:br>
              <a:rPr lang="en-GB" smtClean="0"/>
            </a:br>
            <a:r>
              <a:rPr lang="en-GB" smtClean="0"/>
              <a:t/>
            </a:r>
            <a:br>
              <a:rPr lang="en-GB" smtClean="0"/>
            </a:br>
            <a:r>
              <a:rPr lang="en-GB" smtClean="0"/>
              <a:t>Persona 2: </a:t>
            </a:r>
            <a:r>
              <a:rPr lang="en-GB" b="1" smtClean="0">
                <a:solidFill>
                  <a:srgbClr val="FFFF00"/>
                </a:solidFill>
              </a:rPr>
              <a:t>(</a:t>
            </a:r>
            <a:r>
              <a:rPr lang="en-GB" smtClean="0">
                <a:solidFill>
                  <a:srgbClr val="FFFF00"/>
                </a:solidFill>
              </a:rPr>
              <a:t>¡</a:t>
            </a:r>
            <a:r>
              <a:rPr lang="en-GB" b="1" smtClean="0">
                <a:solidFill>
                  <a:srgbClr val="FFFF00"/>
                </a:solidFill>
              </a:rPr>
              <a:t>la playa!)  Pues, para mí es (la comida).</a:t>
            </a:r>
            <a:br>
              <a:rPr lang="en-GB" b="1" smtClean="0">
                <a:solidFill>
                  <a:srgbClr val="FFFF00"/>
                </a:solidFill>
              </a:rPr>
            </a:br>
            <a:r>
              <a:rPr lang="en-GB" smtClean="0">
                <a:solidFill>
                  <a:srgbClr val="FFFF00"/>
                </a:solidFill>
              </a:rPr>
              <a:t/>
            </a:r>
            <a:br>
              <a:rPr lang="en-GB" smtClean="0">
                <a:solidFill>
                  <a:srgbClr val="FFFF00"/>
                </a:solidFill>
              </a:rPr>
            </a:br>
            <a:r>
              <a:rPr lang="en-GB" smtClean="0"/>
              <a:t>Persona 1: </a:t>
            </a:r>
            <a:r>
              <a:rPr lang="en-GB" b="1" smtClean="0">
                <a:solidFill>
                  <a:schemeClr val="bg1"/>
                </a:solidFill>
              </a:rPr>
              <a:t>Sí, (la comida) también es importante.</a:t>
            </a:r>
          </a:p>
          <a:p>
            <a:pPr marL="0" indent="0">
              <a:buFont typeface="Arial" charset="0"/>
              <a:buNone/>
            </a:pPr>
            <a:endParaRPr lang="en-GB" b="1" smtClean="0">
              <a:solidFill>
                <a:schemeClr val="bg1"/>
              </a:solidFill>
            </a:endParaRPr>
          </a:p>
        </p:txBody>
      </p:sp>
      <p:pic>
        <p:nvPicPr>
          <p:cNvPr id="32771" name="Picture 8"/>
          <p:cNvPicPr>
            <a:picLocks noChangeAspect="1"/>
          </p:cNvPicPr>
          <p:nvPr/>
        </p:nvPicPr>
        <p:blipFill>
          <a:blip r:embed="rId3"/>
          <a:srcRect/>
          <a:stretch>
            <a:fillRect/>
          </a:stretch>
        </p:blipFill>
        <p:spPr bwMode="auto">
          <a:xfrm>
            <a:off x="323850" y="115888"/>
            <a:ext cx="1587500" cy="1584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r>
              <a:rPr lang="en-GB" b="1" smtClean="0"/>
              <a:t>¡Un poco de teatro!</a:t>
            </a:r>
          </a:p>
        </p:txBody>
      </p:sp>
      <p:sp>
        <p:nvSpPr>
          <p:cNvPr id="33794" name="Content Placeholder 2"/>
          <p:cNvSpPr>
            <a:spLocks noGrp="1"/>
          </p:cNvSpPr>
          <p:nvPr>
            <p:ph idx="1"/>
          </p:nvPr>
        </p:nvSpPr>
        <p:spPr/>
        <p:txBody>
          <a:bodyPr/>
          <a:lstStyle/>
          <a:p>
            <a:pPr marL="0" indent="0">
              <a:buFont typeface="Arial" charset="0"/>
              <a:buNone/>
            </a:pPr>
            <a:r>
              <a:rPr lang="en-GB" smtClean="0"/>
              <a:t>Persona 1:  </a:t>
            </a:r>
            <a:r>
              <a:rPr lang="en-GB" b="1" smtClean="0"/>
              <a:t>¿Qué significa realmente la educación?</a:t>
            </a:r>
            <a:r>
              <a:rPr lang="en-GB" smtClean="0"/>
              <a:t/>
            </a:r>
            <a:br>
              <a:rPr lang="en-GB" smtClean="0"/>
            </a:br>
            <a:r>
              <a:rPr lang="en-GB" smtClean="0"/>
              <a:t/>
            </a:r>
            <a:br>
              <a:rPr lang="en-GB" smtClean="0"/>
            </a:br>
            <a:r>
              <a:rPr lang="en-GB" smtClean="0"/>
              <a:t>Persona 2: </a:t>
            </a:r>
            <a:r>
              <a:rPr lang="en-GB" b="1" smtClean="0"/>
              <a:t>Pues hombre, son los estudios, no?</a:t>
            </a:r>
            <a:br>
              <a:rPr lang="en-GB" b="1" smtClean="0"/>
            </a:br>
            <a:r>
              <a:rPr lang="en-GB" smtClean="0"/>
              <a:t/>
            </a:r>
            <a:br>
              <a:rPr lang="en-GB" smtClean="0"/>
            </a:br>
            <a:r>
              <a:rPr lang="en-GB" smtClean="0"/>
              <a:t>Persona 1: </a:t>
            </a:r>
            <a:r>
              <a:rPr lang="en-GB" b="1" smtClean="0"/>
              <a:t>Sí, claro.  Pero también se trata de los buenos modales.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79388" y="171450"/>
          <a:ext cx="8856662" cy="6511925"/>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bg1"/>
                          </a:solidFill>
                        </a:rPr>
                        <a:t>Practising output </a:t>
                      </a:r>
                      <a:r>
                        <a:rPr lang="en-GB" sz="2000" b="1" dirty="0" smtClean="0">
                          <a:solidFill>
                            <a:schemeClr val="bg1"/>
                          </a:solidFill>
                        </a:rPr>
                        <a:t>(fluency , pronunciation, </a:t>
                      </a:r>
                      <a:r>
                        <a:rPr lang="en-GB" sz="2000" b="1" dirty="0" err="1" smtClean="0">
                          <a:solidFill>
                            <a:schemeClr val="bg1"/>
                          </a:solidFill>
                        </a:rPr>
                        <a:t>automatization</a:t>
                      </a:r>
                      <a:r>
                        <a:rPr lang="en-GB" sz="2000" b="1" dirty="0" smtClean="0">
                          <a:solidFill>
                            <a:schemeClr val="bg1"/>
                          </a:solidFill>
                        </a:rPr>
                        <a:t>, memory)</a:t>
                      </a: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34834" name="Text Placeholder 2"/>
          <p:cNvSpPr txBox="1">
            <a:spLocks/>
          </p:cNvSpPr>
          <p:nvPr/>
        </p:nvSpPr>
        <p:spPr bwMode="auto">
          <a:xfrm>
            <a:off x="179388" y="6176963"/>
            <a:ext cx="7772400" cy="1500187"/>
          </a:xfrm>
          <a:prstGeom prst="rect">
            <a:avLst/>
          </a:prstGeom>
          <a:noFill/>
          <a:ln w="9525">
            <a:noFill/>
            <a:miter lim="800000"/>
            <a:headEnd/>
            <a:tailEnd/>
          </a:ln>
        </p:spPr>
        <p:txBody>
          <a:bodyPr/>
          <a:lstStyle/>
          <a:p>
            <a:pPr marL="342900" indent="-342900">
              <a:spcBef>
                <a:spcPct val="20000"/>
              </a:spcBef>
              <a:buFont typeface="Arial" charset="0"/>
              <a:buNone/>
            </a:pPr>
            <a:r>
              <a:rPr lang="en-GB" sz="3200" b="1">
                <a:solidFill>
                  <a:srgbClr val="002060"/>
                </a:solidFill>
                <a:latin typeface="Calibri" pitchFamily="34" charset="0"/>
              </a:rPr>
              <a:t>Idea 2</a:t>
            </a:r>
            <a:endParaRPr lang="en-US" sz="3200" b="1">
              <a:solidFill>
                <a:srgbClr val="002060"/>
              </a:solidFill>
              <a:latin typeface="Calibri" pitchFamily="34" charset="0"/>
            </a:endParaRPr>
          </a:p>
        </p:txBody>
      </p:sp>
      <p:sp>
        <p:nvSpPr>
          <p:cNvPr id="34835"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GB" sz="4400">
                <a:latin typeface="Calibri" pitchFamily="34" charset="0"/>
              </a:rPr>
              <a:t>Telepathy (trapdoor/bubbles)</a:t>
            </a:r>
            <a:endParaRPr lang="en-US" sz="4400">
              <a:latin typeface="Calibri" pitchFamily="34" charset="0"/>
            </a:endParaRPr>
          </a:p>
        </p:txBody>
      </p:sp>
      <p:pic>
        <p:nvPicPr>
          <p:cNvPr id="34836" name="Picture 6"/>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8439150" y="115888"/>
            <a:ext cx="647700"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403350" y="188913"/>
          <a:ext cx="2286000" cy="1050925"/>
        </p:xfrm>
        <a:graphic>
          <a:graphicData uri="http://schemas.openxmlformats.org/drawingml/2006/table">
            <a:tbl>
              <a:tblPr/>
              <a:tblGrid>
                <a:gridCol w="2286000"/>
              </a:tblGrid>
              <a:tr h="3365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El </a:t>
                      </a:r>
                      <a:r>
                        <a:rPr kumimoji="0" lang="en-GB" sz="20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año</a:t>
                      </a: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GB" sz="20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pasado</a:t>
                      </a:r>
                      <a:endPar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65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El verano pasado</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65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Hace</a:t>
                      </a: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dos </a:t>
                      </a:r>
                      <a:r>
                        <a:rPr kumimoji="0" lang="en-GB" sz="20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años</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6875" name="Rectangle 1"/>
          <p:cNvSpPr>
            <a:spLocks noChangeArrowheads="1"/>
          </p:cNvSpPr>
          <p:nvPr/>
        </p:nvSpPr>
        <p:spPr bwMode="auto">
          <a:xfrm>
            <a:off x="0" y="4508500"/>
            <a:ext cx="1727200" cy="461963"/>
          </a:xfrm>
          <a:prstGeom prst="rect">
            <a:avLst/>
          </a:prstGeom>
          <a:noFill/>
          <a:ln w="9525">
            <a:noFill/>
            <a:miter lim="800000"/>
            <a:headEnd/>
            <a:tailEnd/>
          </a:ln>
        </p:spPr>
        <p:txBody>
          <a:bodyPr anchor="ctr">
            <a:spAutoFit/>
          </a:bodyPr>
          <a:lstStyle/>
          <a:p>
            <a:r>
              <a:rPr lang="en-GB" sz="2400" b="1">
                <a:solidFill>
                  <a:srgbClr val="7030A0"/>
                </a:solidFill>
                <a:latin typeface="Calibri" pitchFamily="34" charset="0"/>
                <a:ea typeface="Calibri" pitchFamily="34" charset="0"/>
                <a:cs typeface="Times New Roman" pitchFamily="18" charset="0"/>
              </a:rPr>
              <a:t>Visitamos</a:t>
            </a:r>
            <a:endParaRPr lang="en-GB" sz="2000">
              <a:solidFill>
                <a:srgbClr val="7030A0"/>
              </a:solidFill>
              <a:latin typeface="Calibri" pitchFamily="34" charset="0"/>
              <a:ea typeface="Calibri" pitchFamily="34" charset="0"/>
              <a:cs typeface="Times New Roman" pitchFamily="18" charset="0"/>
            </a:endParaRPr>
          </a:p>
        </p:txBody>
      </p:sp>
      <p:graphicFrame>
        <p:nvGraphicFramePr>
          <p:cNvPr id="5" name="Table 4"/>
          <p:cNvGraphicFramePr>
            <a:graphicFrameLocks noGrp="1"/>
          </p:cNvGraphicFramePr>
          <p:nvPr/>
        </p:nvGraphicFramePr>
        <p:xfrm>
          <a:off x="1547813" y="4292600"/>
          <a:ext cx="3168650" cy="1081088"/>
        </p:xfrm>
        <a:graphic>
          <a:graphicData uri="http://schemas.openxmlformats.org/drawingml/2006/table">
            <a:tbl>
              <a:tblPr/>
              <a:tblGrid>
                <a:gridCol w="3168650"/>
              </a:tblGrid>
              <a:tr h="3603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los </a:t>
                      </a:r>
                      <a:r>
                        <a:rPr kumimoji="0" lang="en-GB" sz="20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monumentos</a:t>
                      </a: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3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la playa.</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3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las</a:t>
                      </a: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GB" sz="20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tiendas</a:t>
                      </a: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36886" name="Picture 15" descr="talking picture icon.JPG"/>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250825" y="476250"/>
            <a:ext cx="1214438" cy="811213"/>
          </a:xfrm>
          <a:prstGeom prst="rect">
            <a:avLst/>
          </a:prstGeom>
          <a:noFill/>
          <a:ln w="9525">
            <a:noFill/>
            <a:miter lim="800000"/>
            <a:headEnd/>
            <a:tailEnd/>
          </a:ln>
        </p:spPr>
      </p:pic>
      <p:pic>
        <p:nvPicPr>
          <p:cNvPr id="36887" name="Picture 15" descr="talking picture icon.JPG"/>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0" y="0"/>
            <a:ext cx="1009650" cy="711200"/>
          </a:xfrm>
          <a:prstGeom prst="rect">
            <a:avLst/>
          </a:prstGeom>
          <a:noFill/>
          <a:ln w="9525">
            <a:noFill/>
            <a:miter lim="800000"/>
            <a:headEnd/>
            <a:tailEnd/>
          </a:ln>
        </p:spPr>
      </p:pic>
      <p:graphicFrame>
        <p:nvGraphicFramePr>
          <p:cNvPr id="23" name="Table 22"/>
          <p:cNvGraphicFramePr>
            <a:graphicFrameLocks noGrp="1"/>
          </p:cNvGraphicFramePr>
          <p:nvPr/>
        </p:nvGraphicFramePr>
        <p:xfrm>
          <a:off x="4322763" y="254000"/>
          <a:ext cx="2087562" cy="1050925"/>
        </p:xfrm>
        <a:graphic>
          <a:graphicData uri="http://schemas.openxmlformats.org/drawingml/2006/table">
            <a:tbl>
              <a:tblPr/>
              <a:tblGrid>
                <a:gridCol w="2087563"/>
              </a:tblGrid>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quince días</a:t>
                      </a:r>
                      <a:endParaRPr kumimoji="0" lang="en-US" sz="20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un mes</a:t>
                      </a:r>
                      <a:endParaRPr kumimoji="0" lang="en-US" sz="20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un fin de </a:t>
                      </a:r>
                      <a:r>
                        <a:rPr kumimoji="0" lang="en-US" sz="20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semana</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6898" name="Rectangle 1"/>
          <p:cNvSpPr>
            <a:spLocks noChangeArrowheads="1"/>
          </p:cNvSpPr>
          <p:nvPr/>
        </p:nvSpPr>
        <p:spPr bwMode="auto">
          <a:xfrm>
            <a:off x="250825" y="3068638"/>
            <a:ext cx="2449513" cy="461962"/>
          </a:xfrm>
          <a:prstGeom prst="rect">
            <a:avLst/>
          </a:prstGeom>
          <a:noFill/>
          <a:ln w="9525">
            <a:noFill/>
            <a:miter lim="800000"/>
            <a:headEnd/>
            <a:tailEnd/>
          </a:ln>
        </p:spPr>
        <p:txBody>
          <a:bodyPr anchor="ctr">
            <a:spAutoFit/>
          </a:bodyPr>
          <a:lstStyle/>
          <a:p>
            <a:r>
              <a:rPr lang="en-GB" sz="2400" b="1">
                <a:solidFill>
                  <a:srgbClr val="7030A0"/>
                </a:solidFill>
                <a:latin typeface="Calibri" pitchFamily="34" charset="0"/>
                <a:cs typeface="Times New Roman" pitchFamily="18" charset="0"/>
              </a:rPr>
              <a:t>Nos alojamos en</a:t>
            </a:r>
            <a:endParaRPr lang="en-GB" sz="2000">
              <a:solidFill>
                <a:srgbClr val="7030A0"/>
              </a:solidFill>
              <a:latin typeface="Calibri" pitchFamily="34" charset="0"/>
            </a:endParaRPr>
          </a:p>
        </p:txBody>
      </p:sp>
      <p:graphicFrame>
        <p:nvGraphicFramePr>
          <p:cNvPr id="30" name="Table 29"/>
          <p:cNvGraphicFramePr>
            <a:graphicFrameLocks noGrp="1"/>
          </p:cNvGraphicFramePr>
          <p:nvPr/>
        </p:nvGraphicFramePr>
        <p:xfrm>
          <a:off x="6659563" y="260350"/>
          <a:ext cx="2376487" cy="1050925"/>
        </p:xfrm>
        <a:graphic>
          <a:graphicData uri="http://schemas.openxmlformats.org/drawingml/2006/table">
            <a:tbl>
              <a:tblPr/>
              <a:tblGrid>
                <a:gridCol w="2376487"/>
              </a:tblGrid>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a Grecia</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a los Estados Unidos</a:t>
                      </a:r>
                      <a:endParaRPr kumimoji="0" lang="en-US" sz="20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al extranjero</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6909" name="Rectangle 1"/>
          <p:cNvSpPr>
            <a:spLocks noChangeArrowheads="1"/>
          </p:cNvSpPr>
          <p:nvPr/>
        </p:nvSpPr>
        <p:spPr bwMode="auto">
          <a:xfrm>
            <a:off x="179388" y="5805488"/>
            <a:ext cx="1144587" cy="461962"/>
          </a:xfrm>
          <a:prstGeom prst="rect">
            <a:avLst/>
          </a:prstGeom>
          <a:noFill/>
          <a:ln w="9525">
            <a:noFill/>
            <a:miter lim="800000"/>
            <a:headEnd/>
            <a:tailEnd/>
          </a:ln>
        </p:spPr>
        <p:txBody>
          <a:bodyPr wrap="none" anchor="ctr">
            <a:spAutoFit/>
          </a:bodyPr>
          <a:lstStyle/>
          <a:p>
            <a:r>
              <a:rPr lang="en-GB" sz="2400" b="1">
                <a:solidFill>
                  <a:srgbClr val="7030A0"/>
                </a:solidFill>
                <a:latin typeface="Calibri" pitchFamily="34" charset="0"/>
                <a:cs typeface="Times New Roman" pitchFamily="18" charset="0"/>
              </a:rPr>
              <a:t>Lo pasé</a:t>
            </a:r>
            <a:endParaRPr lang="en-GB" sz="2000">
              <a:solidFill>
                <a:srgbClr val="7030A0"/>
              </a:solidFill>
              <a:latin typeface="Calibri" pitchFamily="34" charset="0"/>
            </a:endParaRPr>
          </a:p>
        </p:txBody>
      </p:sp>
      <p:graphicFrame>
        <p:nvGraphicFramePr>
          <p:cNvPr id="35" name="Table 34"/>
          <p:cNvGraphicFramePr>
            <a:graphicFrameLocks noGrp="1"/>
          </p:cNvGraphicFramePr>
          <p:nvPr/>
        </p:nvGraphicFramePr>
        <p:xfrm>
          <a:off x="1619250" y="5805488"/>
          <a:ext cx="2736850" cy="701675"/>
        </p:xfrm>
        <a:graphic>
          <a:graphicData uri="http://schemas.openxmlformats.org/drawingml/2006/table">
            <a:tbl>
              <a:tblPr/>
              <a:tblGrid>
                <a:gridCol w="2736850"/>
              </a:tblGrid>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fatal</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bomba</a:t>
                      </a:r>
                      <a:endParaRPr kumimoji="0" lang="en-US" sz="20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29" name="Table 28"/>
          <p:cNvGraphicFramePr>
            <a:graphicFrameLocks noGrp="1"/>
          </p:cNvGraphicFramePr>
          <p:nvPr/>
        </p:nvGraphicFramePr>
        <p:xfrm>
          <a:off x="6227763" y="4292600"/>
          <a:ext cx="2571750" cy="1050925"/>
        </p:xfrm>
        <a:graphic>
          <a:graphicData uri="http://schemas.openxmlformats.org/drawingml/2006/table">
            <a:tbl>
              <a:tblPr/>
              <a:tblGrid>
                <a:gridCol w="2571750"/>
              </a:tblGrid>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r>
                        <a:rPr kumimoji="0" lang="en-GB" sz="20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Qué</a:t>
                      </a: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GB" sz="20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pesado</a:t>
                      </a: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r>
                        <a:rPr kumimoji="0" lang="en-GB" sz="20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Qué</a:t>
                      </a: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GB" sz="20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divertido</a:t>
                      </a: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GB" sz="20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Qué</a:t>
                      </a: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GB" sz="20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interesante</a:t>
                      </a: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31" name="Table 30"/>
          <p:cNvGraphicFramePr>
            <a:graphicFrameLocks noGrp="1"/>
          </p:cNvGraphicFramePr>
          <p:nvPr/>
        </p:nvGraphicFramePr>
        <p:xfrm>
          <a:off x="1454150" y="1630363"/>
          <a:ext cx="1584325" cy="1050925"/>
        </p:xfrm>
        <a:graphic>
          <a:graphicData uri="http://schemas.openxmlformats.org/drawingml/2006/table">
            <a:tbl>
              <a:tblPr/>
              <a:tblGrid>
                <a:gridCol w="1584325"/>
              </a:tblGrid>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en autocar</a:t>
                      </a:r>
                      <a:endParaRPr kumimoji="0" lang="en-US" sz="20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en barco</a:t>
                      </a:r>
                      <a:endParaRPr kumimoji="0" lang="en-US" sz="20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en avión</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33" name="Table 32"/>
          <p:cNvGraphicFramePr>
            <a:graphicFrameLocks noGrp="1"/>
          </p:cNvGraphicFramePr>
          <p:nvPr/>
        </p:nvGraphicFramePr>
        <p:xfrm>
          <a:off x="6156325" y="5661025"/>
          <a:ext cx="2663825" cy="1050925"/>
        </p:xfrm>
        <a:graphic>
          <a:graphicData uri="http://schemas.openxmlformats.org/drawingml/2006/table">
            <a:tbl>
              <a:tblPr/>
              <a:tblGrid>
                <a:gridCol w="2663825"/>
              </a:tblGrid>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quisiera</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volver</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me </a:t>
                      </a:r>
                      <a:r>
                        <a:rPr kumimoji="0" lang="en-GB" sz="20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aburrí</a:t>
                      </a: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un </a:t>
                      </a:r>
                      <a:r>
                        <a:rPr kumimoji="0" lang="en-GB" sz="20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montón</a:t>
                      </a: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me </a:t>
                      </a:r>
                      <a:r>
                        <a:rPr kumimoji="0" lang="en-US" sz="20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encantó</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el </a:t>
                      </a:r>
                      <a:r>
                        <a:rPr kumimoji="0" lang="en-US" sz="20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paisaje</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6948" name="Rectangle 1"/>
          <p:cNvSpPr>
            <a:spLocks noChangeArrowheads="1"/>
          </p:cNvSpPr>
          <p:nvPr/>
        </p:nvSpPr>
        <p:spPr bwMode="auto">
          <a:xfrm>
            <a:off x="3636963" y="436563"/>
            <a:ext cx="935037" cy="523875"/>
          </a:xfrm>
          <a:prstGeom prst="rect">
            <a:avLst/>
          </a:prstGeom>
          <a:noFill/>
          <a:ln w="9525">
            <a:noFill/>
            <a:miter lim="800000"/>
            <a:headEnd/>
            <a:tailEnd/>
          </a:ln>
        </p:spPr>
        <p:txBody>
          <a:bodyPr anchor="ctr">
            <a:spAutoFit/>
          </a:bodyPr>
          <a:lstStyle/>
          <a:p>
            <a:r>
              <a:rPr lang="en-GB" sz="2800" b="1">
                <a:solidFill>
                  <a:srgbClr val="7030A0"/>
                </a:solidFill>
                <a:latin typeface="Calibri" pitchFamily="34" charset="0"/>
                <a:cs typeface="Times New Roman" pitchFamily="18" charset="0"/>
              </a:rPr>
              <a:t>fui </a:t>
            </a:r>
            <a:endParaRPr lang="en-GB" sz="2400">
              <a:solidFill>
                <a:srgbClr val="7030A0"/>
              </a:solidFill>
              <a:latin typeface="Calibri" pitchFamily="34" charset="0"/>
            </a:endParaRPr>
          </a:p>
        </p:txBody>
      </p:sp>
      <p:sp>
        <p:nvSpPr>
          <p:cNvPr id="36949" name="Rectangle 1"/>
          <p:cNvSpPr>
            <a:spLocks noChangeArrowheads="1"/>
          </p:cNvSpPr>
          <p:nvPr/>
        </p:nvSpPr>
        <p:spPr bwMode="auto">
          <a:xfrm>
            <a:off x="3252788" y="1846263"/>
            <a:ext cx="936625" cy="523875"/>
          </a:xfrm>
          <a:prstGeom prst="rect">
            <a:avLst/>
          </a:prstGeom>
          <a:noFill/>
          <a:ln w="9525">
            <a:noFill/>
            <a:miter lim="800000"/>
            <a:headEnd/>
            <a:tailEnd/>
          </a:ln>
        </p:spPr>
        <p:txBody>
          <a:bodyPr anchor="ctr">
            <a:spAutoFit/>
          </a:bodyPr>
          <a:lstStyle/>
          <a:p>
            <a:r>
              <a:rPr lang="en-GB" sz="2800" b="1">
                <a:solidFill>
                  <a:srgbClr val="7030A0"/>
                </a:solidFill>
                <a:latin typeface="Calibri" pitchFamily="34" charset="0"/>
                <a:cs typeface="Times New Roman" pitchFamily="18" charset="0"/>
              </a:rPr>
              <a:t>con</a:t>
            </a:r>
            <a:endParaRPr lang="en-GB" sz="2400">
              <a:solidFill>
                <a:srgbClr val="7030A0"/>
              </a:solidFill>
              <a:latin typeface="Calibri" pitchFamily="34" charset="0"/>
            </a:endParaRPr>
          </a:p>
        </p:txBody>
      </p:sp>
      <p:graphicFrame>
        <p:nvGraphicFramePr>
          <p:cNvPr id="39" name="Table 38"/>
          <p:cNvGraphicFramePr>
            <a:graphicFrameLocks noGrp="1"/>
          </p:cNvGraphicFramePr>
          <p:nvPr/>
        </p:nvGraphicFramePr>
        <p:xfrm>
          <a:off x="4356100" y="1700213"/>
          <a:ext cx="1944688" cy="1050925"/>
        </p:xfrm>
        <a:graphic>
          <a:graphicData uri="http://schemas.openxmlformats.org/drawingml/2006/table">
            <a:tbl>
              <a:tblPr/>
              <a:tblGrid>
                <a:gridCol w="1944688"/>
              </a:tblGrid>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mi familia</a:t>
                      </a:r>
                      <a:endParaRPr kumimoji="0" lang="en-US" sz="20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mi grupo escolar</a:t>
                      </a:r>
                      <a:endParaRPr kumimoji="0" lang="en-US" sz="20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mi novio/a</a:t>
                      </a:r>
                      <a:endParaRPr kumimoji="0" lang="en-US" sz="20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36960" name="Picture 111" descr="C:\Users\cgrant.EGGBUCKLAND\AppData\Local\Microsoft\Windows\Temporary Internet Files\Content.IE5\WUWOYMIE\MC900129220[1].wmf"/>
          <p:cNvPicPr>
            <a:picLocks noChangeAspect="1" noChangeArrowheads="1"/>
          </p:cNvPicPr>
          <p:nvPr/>
        </p:nvPicPr>
        <p:blipFill>
          <a:blip r:embed="rId5"/>
          <a:srcRect/>
          <a:stretch>
            <a:fillRect/>
          </a:stretch>
        </p:blipFill>
        <p:spPr bwMode="auto">
          <a:xfrm>
            <a:off x="8172450" y="1052513"/>
            <a:ext cx="504825" cy="425450"/>
          </a:xfrm>
          <a:prstGeom prst="rect">
            <a:avLst/>
          </a:prstGeom>
          <a:noFill/>
          <a:ln w="9525">
            <a:noFill/>
            <a:miter lim="800000"/>
            <a:headEnd/>
            <a:tailEnd/>
          </a:ln>
        </p:spPr>
      </p:pic>
      <p:pic>
        <p:nvPicPr>
          <p:cNvPr id="36961" name="Picture 114" descr="C:\Users\cgrant.EGGBUCKLAND\AppData\Local\Microsoft\Windows\Temporary Internet Files\Content.IE5\99INY0L1\MC900439831[1].png"/>
          <p:cNvPicPr>
            <a:picLocks noChangeAspect="1" noChangeArrowheads="1"/>
          </p:cNvPicPr>
          <p:nvPr/>
        </p:nvPicPr>
        <p:blipFill>
          <a:blip r:embed="rId6"/>
          <a:srcRect/>
          <a:stretch>
            <a:fillRect/>
          </a:stretch>
        </p:blipFill>
        <p:spPr bwMode="auto">
          <a:xfrm>
            <a:off x="250825" y="1196975"/>
            <a:ext cx="866775" cy="866775"/>
          </a:xfrm>
          <a:prstGeom prst="rect">
            <a:avLst/>
          </a:prstGeom>
          <a:noFill/>
          <a:ln w="9525">
            <a:noFill/>
            <a:miter lim="800000"/>
            <a:headEnd/>
            <a:tailEnd/>
          </a:ln>
        </p:spPr>
      </p:pic>
      <p:pic>
        <p:nvPicPr>
          <p:cNvPr id="36962" name="Picture 11" descr="http://www.randomclipart.com/clipart/images/cartoon-plane-1085.png"/>
          <p:cNvPicPr>
            <a:picLocks noChangeAspect="1" noChangeArrowheads="1"/>
          </p:cNvPicPr>
          <p:nvPr/>
        </p:nvPicPr>
        <p:blipFill>
          <a:blip r:embed="rId7"/>
          <a:srcRect/>
          <a:stretch>
            <a:fillRect/>
          </a:stretch>
        </p:blipFill>
        <p:spPr bwMode="auto">
          <a:xfrm>
            <a:off x="2605088" y="2351088"/>
            <a:ext cx="468312" cy="468312"/>
          </a:xfrm>
          <a:prstGeom prst="rect">
            <a:avLst/>
          </a:prstGeom>
          <a:noFill/>
          <a:ln w="9525">
            <a:noFill/>
            <a:miter lim="800000"/>
            <a:headEnd/>
            <a:tailEnd/>
          </a:ln>
        </p:spPr>
      </p:pic>
      <p:sp>
        <p:nvSpPr>
          <p:cNvPr id="36963" name="Rectangle 1"/>
          <p:cNvSpPr>
            <a:spLocks noChangeArrowheads="1"/>
          </p:cNvSpPr>
          <p:nvPr/>
        </p:nvSpPr>
        <p:spPr bwMode="auto">
          <a:xfrm>
            <a:off x="6443663" y="1700213"/>
            <a:ext cx="801687" cy="1200150"/>
          </a:xfrm>
          <a:prstGeom prst="rect">
            <a:avLst/>
          </a:prstGeom>
          <a:noFill/>
          <a:ln w="9525">
            <a:noFill/>
            <a:miter lim="800000"/>
            <a:headEnd/>
            <a:tailEnd/>
          </a:ln>
        </p:spPr>
        <p:txBody>
          <a:bodyPr wrap="none" anchor="ctr">
            <a:spAutoFit/>
          </a:bodyPr>
          <a:lstStyle/>
          <a:p>
            <a:r>
              <a:rPr lang="en-GB" sz="2400" b="1">
                <a:solidFill>
                  <a:srgbClr val="7030A0"/>
                </a:solidFill>
                <a:latin typeface="Calibri" pitchFamily="34" charset="0"/>
                <a:cs typeface="Times New Roman" pitchFamily="18" charset="0"/>
              </a:rPr>
              <a:t>y el </a:t>
            </a:r>
          </a:p>
          <a:p>
            <a:r>
              <a:rPr lang="en-GB" sz="2400" b="1">
                <a:solidFill>
                  <a:srgbClr val="7030A0"/>
                </a:solidFill>
                <a:latin typeface="Calibri" pitchFamily="34" charset="0"/>
                <a:cs typeface="Times New Roman" pitchFamily="18" charset="0"/>
              </a:rPr>
              <a:t>viaje</a:t>
            </a:r>
          </a:p>
          <a:p>
            <a:r>
              <a:rPr lang="en-GB" sz="2400" b="1">
                <a:solidFill>
                  <a:srgbClr val="7030A0"/>
                </a:solidFill>
                <a:latin typeface="Calibri" pitchFamily="34" charset="0"/>
                <a:cs typeface="Times New Roman" pitchFamily="18" charset="0"/>
              </a:rPr>
              <a:t>fue</a:t>
            </a:r>
            <a:endParaRPr lang="en-GB" sz="2000">
              <a:solidFill>
                <a:srgbClr val="7030A0"/>
              </a:solidFill>
              <a:latin typeface="Calibri" pitchFamily="34" charset="0"/>
            </a:endParaRPr>
          </a:p>
        </p:txBody>
      </p:sp>
      <p:graphicFrame>
        <p:nvGraphicFramePr>
          <p:cNvPr id="34" name="Table 33"/>
          <p:cNvGraphicFramePr>
            <a:graphicFrameLocks noGrp="1"/>
          </p:cNvGraphicFramePr>
          <p:nvPr/>
        </p:nvGraphicFramePr>
        <p:xfrm>
          <a:off x="7380288" y="1700213"/>
          <a:ext cx="1584325" cy="1050925"/>
        </p:xfrm>
        <a:graphic>
          <a:graphicData uri="http://schemas.openxmlformats.org/drawingml/2006/table">
            <a:tbl>
              <a:tblPr/>
              <a:tblGrid>
                <a:gridCol w="1584325"/>
              </a:tblGrid>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aburrido</a:t>
                      </a: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emocionante</a:t>
                      </a: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largo.</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6974" name="Rectangle 1"/>
          <p:cNvSpPr>
            <a:spLocks noChangeArrowheads="1"/>
          </p:cNvSpPr>
          <p:nvPr/>
        </p:nvSpPr>
        <p:spPr bwMode="auto">
          <a:xfrm>
            <a:off x="4716463" y="5876925"/>
            <a:ext cx="1054100" cy="461963"/>
          </a:xfrm>
          <a:prstGeom prst="rect">
            <a:avLst/>
          </a:prstGeom>
          <a:noFill/>
          <a:ln w="9525">
            <a:noFill/>
            <a:miter lim="800000"/>
            <a:headEnd/>
            <a:tailEnd/>
          </a:ln>
        </p:spPr>
        <p:txBody>
          <a:bodyPr wrap="none" anchor="ctr">
            <a:spAutoFit/>
          </a:bodyPr>
          <a:lstStyle/>
          <a:p>
            <a:r>
              <a:rPr lang="en-GB" sz="2400" b="1">
                <a:solidFill>
                  <a:srgbClr val="7030A0"/>
                </a:solidFill>
                <a:latin typeface="Calibri" pitchFamily="34" charset="0"/>
                <a:cs typeface="Times New Roman" pitchFamily="18" charset="0"/>
              </a:rPr>
              <a:t>y/pero</a:t>
            </a:r>
            <a:endParaRPr lang="en-GB" sz="2000">
              <a:solidFill>
                <a:srgbClr val="7030A0"/>
              </a:solidFill>
              <a:latin typeface="Calibri" pitchFamily="34" charset="0"/>
            </a:endParaRPr>
          </a:p>
        </p:txBody>
      </p:sp>
      <p:pic>
        <p:nvPicPr>
          <p:cNvPr id="36975" name="Picture 108" descr="C:\Users\cgrant.EGGBUCKLAND\AppData\Local\Microsoft\Windows\Temporary Internet Files\Content.IE5\UXGYKSZA\MC900116336[1].wmf"/>
          <p:cNvPicPr>
            <a:picLocks noChangeAspect="1" noChangeArrowheads="1"/>
          </p:cNvPicPr>
          <p:nvPr/>
        </p:nvPicPr>
        <p:blipFill>
          <a:blip r:embed="rId8"/>
          <a:srcRect/>
          <a:stretch>
            <a:fillRect/>
          </a:stretch>
        </p:blipFill>
        <p:spPr bwMode="auto">
          <a:xfrm>
            <a:off x="5651500" y="2492375"/>
            <a:ext cx="576263" cy="728663"/>
          </a:xfrm>
          <a:prstGeom prst="rect">
            <a:avLst/>
          </a:prstGeom>
          <a:noFill/>
          <a:ln w="9525">
            <a:noFill/>
            <a:miter lim="800000"/>
            <a:headEnd/>
            <a:tailEnd/>
          </a:ln>
        </p:spPr>
      </p:pic>
      <p:pic>
        <p:nvPicPr>
          <p:cNvPr id="36976" name="Picture 109" descr="C:\Users\cgrant.EGGBUCKLAND\AppData\Local\Microsoft\Windows\Temporary Internet Files\Content.IE5\WUWOYMIE\MC910215968[1].jpg"/>
          <p:cNvPicPr>
            <a:picLocks noChangeAspect="1" noChangeArrowheads="1"/>
          </p:cNvPicPr>
          <p:nvPr/>
        </p:nvPicPr>
        <p:blipFill>
          <a:blip r:embed="rId9"/>
          <a:srcRect/>
          <a:stretch>
            <a:fillRect/>
          </a:stretch>
        </p:blipFill>
        <p:spPr bwMode="auto">
          <a:xfrm>
            <a:off x="4500563" y="4437063"/>
            <a:ext cx="1189037" cy="952500"/>
          </a:xfrm>
          <a:prstGeom prst="rect">
            <a:avLst/>
          </a:prstGeom>
          <a:noFill/>
          <a:ln w="9525">
            <a:noFill/>
            <a:miter lim="800000"/>
            <a:headEnd/>
            <a:tailEnd/>
          </a:ln>
        </p:spPr>
      </p:pic>
      <p:pic>
        <p:nvPicPr>
          <p:cNvPr id="36977" name="Picture 110" descr="C:\Users\cgrant.EGGBUCKLAND\AppData\Local\Microsoft\Windows\Temporary Internet Files\Content.IE5\TIZTBML0\MC900423165[1].wmf"/>
          <p:cNvPicPr>
            <a:picLocks noChangeAspect="1" noChangeArrowheads="1"/>
          </p:cNvPicPr>
          <p:nvPr/>
        </p:nvPicPr>
        <p:blipFill>
          <a:blip r:embed="rId10"/>
          <a:srcRect/>
          <a:stretch>
            <a:fillRect/>
          </a:stretch>
        </p:blipFill>
        <p:spPr bwMode="auto">
          <a:xfrm>
            <a:off x="3635375" y="5589588"/>
            <a:ext cx="554038" cy="554037"/>
          </a:xfrm>
          <a:prstGeom prst="rect">
            <a:avLst/>
          </a:prstGeom>
          <a:noFill/>
          <a:ln w="9525">
            <a:noFill/>
            <a:miter lim="800000"/>
            <a:headEnd/>
            <a:tailEnd/>
          </a:ln>
        </p:spPr>
      </p:pic>
      <p:pic>
        <p:nvPicPr>
          <p:cNvPr id="36978" name="Picture 112" descr="C:\Users\cgrant.EGGBUCKLAND\AppData\Local\Microsoft\Windows\Temporary Internet Files\Content.IE5\99INY0L1\MC900423171[1].wmf"/>
          <p:cNvPicPr>
            <a:picLocks noChangeAspect="1" noChangeArrowheads="1"/>
          </p:cNvPicPr>
          <p:nvPr/>
        </p:nvPicPr>
        <p:blipFill>
          <a:blip r:embed="rId11"/>
          <a:srcRect/>
          <a:stretch>
            <a:fillRect/>
          </a:stretch>
        </p:blipFill>
        <p:spPr bwMode="auto">
          <a:xfrm>
            <a:off x="2843213" y="6303963"/>
            <a:ext cx="554037" cy="554037"/>
          </a:xfrm>
          <a:prstGeom prst="rect">
            <a:avLst/>
          </a:prstGeom>
          <a:noFill/>
          <a:ln w="9525">
            <a:noFill/>
            <a:miter lim="800000"/>
            <a:headEnd/>
            <a:tailEnd/>
          </a:ln>
        </p:spPr>
      </p:pic>
      <p:pic>
        <p:nvPicPr>
          <p:cNvPr id="36979" name="Picture 114" descr="C:\Users\cgrant.EGGBUCKLAND\AppData\Local\Microsoft\Windows\Temporary Internet Files\Content.IE5\WUWOYMIE\MC900157109[1].wmf"/>
          <p:cNvPicPr>
            <a:picLocks noChangeAspect="1" noChangeArrowheads="1"/>
          </p:cNvPicPr>
          <p:nvPr/>
        </p:nvPicPr>
        <p:blipFill>
          <a:blip r:embed="rId12"/>
          <a:srcRect/>
          <a:stretch>
            <a:fillRect/>
          </a:stretch>
        </p:blipFill>
        <p:spPr bwMode="auto">
          <a:xfrm>
            <a:off x="5651500" y="150813"/>
            <a:ext cx="993775" cy="822325"/>
          </a:xfrm>
          <a:prstGeom prst="rect">
            <a:avLst/>
          </a:prstGeom>
          <a:noFill/>
          <a:ln w="9525">
            <a:noFill/>
            <a:miter lim="800000"/>
            <a:headEnd/>
            <a:tailEnd/>
          </a:ln>
        </p:spPr>
      </p:pic>
      <p:graphicFrame>
        <p:nvGraphicFramePr>
          <p:cNvPr id="32" name="Table 31"/>
          <p:cNvGraphicFramePr>
            <a:graphicFrameLocks noGrp="1"/>
          </p:cNvGraphicFramePr>
          <p:nvPr/>
        </p:nvGraphicFramePr>
        <p:xfrm>
          <a:off x="2916238" y="2997200"/>
          <a:ext cx="2571750" cy="1050925"/>
        </p:xfrm>
        <a:graphic>
          <a:graphicData uri="http://schemas.openxmlformats.org/drawingml/2006/table">
            <a:tbl>
              <a:tblPr/>
              <a:tblGrid>
                <a:gridCol w="2571750"/>
              </a:tblGrid>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un </a:t>
                      </a:r>
                      <a:r>
                        <a:rPr kumimoji="0" lang="en-GB" sz="20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albergue</a:t>
                      </a: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GB" sz="20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juvenil</a:t>
                      </a: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un hotel de 4 </a:t>
                      </a:r>
                      <a:r>
                        <a:rPr kumimoji="0" lang="en-GB" sz="20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estrellas</a:t>
                      </a: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un camping.</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36990" name="Picture 122" descr="C:\Users\cgrant.EGGBUCKLAND\AppData\Local\Microsoft\Windows\Temporary Internet Files\Content.IE5\99INY0L1\MC900272984[1].wmf"/>
          <p:cNvPicPr>
            <a:picLocks noChangeAspect="1" noChangeArrowheads="1"/>
          </p:cNvPicPr>
          <p:nvPr/>
        </p:nvPicPr>
        <p:blipFill>
          <a:blip r:embed="rId13"/>
          <a:srcRect/>
          <a:stretch>
            <a:fillRect/>
          </a:stretch>
        </p:blipFill>
        <p:spPr bwMode="auto">
          <a:xfrm>
            <a:off x="5148263" y="3573463"/>
            <a:ext cx="730250" cy="546100"/>
          </a:xfrm>
          <a:prstGeom prst="rect">
            <a:avLst/>
          </a:prstGeom>
          <a:noFill/>
          <a:ln w="9525">
            <a:noFill/>
            <a:miter lim="800000"/>
            <a:headEnd/>
            <a:tailEnd/>
          </a:ln>
        </p:spPr>
      </p:pic>
      <p:pic>
        <p:nvPicPr>
          <p:cNvPr id="36991" name="Picture 122" descr="C:\Users\cgrant.EGGBUCKLAND\AppData\Local\Microsoft\Windows\Temporary Internet Files\Content.IE5\99INY0L1\MC900272984[1].wmf"/>
          <p:cNvPicPr>
            <a:picLocks noChangeAspect="1" noChangeArrowheads="1"/>
          </p:cNvPicPr>
          <p:nvPr/>
        </p:nvPicPr>
        <p:blipFill>
          <a:blip r:embed="rId13"/>
          <a:srcRect/>
          <a:stretch>
            <a:fillRect/>
          </a:stretch>
        </p:blipFill>
        <p:spPr bwMode="auto">
          <a:xfrm>
            <a:off x="5508625" y="3429000"/>
            <a:ext cx="730250" cy="546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79388" y="188913"/>
          <a:ext cx="8856662" cy="6480175"/>
        </p:xfrm>
        <a:graphic>
          <a:graphicData uri="http://schemas.openxmlformats.org/drawingml/2006/table">
            <a:tbl>
              <a:tblPr firstRow="1" bandRow="1">
                <a:tableStyleId>{5940675A-B579-460E-94D1-54222C63F5DA}</a:tableStyleId>
              </a:tblPr>
              <a:tblGrid>
                <a:gridCol w="8856984"/>
              </a:tblGrid>
              <a:tr h="6152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dirty="0" smtClean="0"/>
                        <a:t>Comberton Village College</a:t>
                      </a:r>
                      <a:endParaRPr lang="en-US" sz="2400" b="1" dirty="0" smtClean="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417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bg1"/>
                          </a:solidFill>
                        </a:rPr>
                        <a:t>Practising output </a:t>
                      </a:r>
                      <a:r>
                        <a:rPr lang="en-GB" sz="2000" b="1" dirty="0" smtClean="0">
                          <a:solidFill>
                            <a:schemeClr val="bg1"/>
                          </a:solidFill>
                        </a:rPr>
                        <a:t>(fluency , pronunciation, </a:t>
                      </a:r>
                      <a:r>
                        <a:rPr lang="en-GB" sz="2000" b="1" dirty="0" err="1" smtClean="0">
                          <a:solidFill>
                            <a:schemeClr val="bg1"/>
                          </a:solidFill>
                        </a:rPr>
                        <a:t>automatization</a:t>
                      </a:r>
                      <a:r>
                        <a:rPr lang="en-GB" sz="2000" b="1" dirty="0" smtClean="0">
                          <a:solidFill>
                            <a:schemeClr val="bg1"/>
                          </a:solidFill>
                        </a:rPr>
                        <a:t>, memory)</a:t>
                      </a: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60532">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63158">
                <a:tc>
                  <a:txBody>
                    <a:bodyPr/>
                    <a:lstStyle/>
                    <a:p>
                      <a:pPr algn="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38930" name="Text Placeholder 2"/>
          <p:cNvSpPr txBox="1">
            <a:spLocks/>
          </p:cNvSpPr>
          <p:nvPr/>
        </p:nvSpPr>
        <p:spPr bwMode="auto">
          <a:xfrm>
            <a:off x="179388" y="6176963"/>
            <a:ext cx="7772400" cy="1500187"/>
          </a:xfrm>
          <a:prstGeom prst="rect">
            <a:avLst/>
          </a:prstGeom>
          <a:noFill/>
          <a:ln w="9525">
            <a:noFill/>
            <a:miter lim="800000"/>
            <a:headEnd/>
            <a:tailEnd/>
          </a:ln>
        </p:spPr>
        <p:txBody>
          <a:bodyPr/>
          <a:lstStyle/>
          <a:p>
            <a:pPr marL="342900" indent="-342900">
              <a:spcBef>
                <a:spcPct val="20000"/>
              </a:spcBef>
              <a:buFont typeface="Arial" charset="0"/>
              <a:buNone/>
            </a:pPr>
            <a:r>
              <a:rPr lang="en-GB" sz="2800" b="1">
                <a:solidFill>
                  <a:srgbClr val="002060"/>
                </a:solidFill>
                <a:latin typeface="Calibri" pitchFamily="34" charset="0"/>
              </a:rPr>
              <a:t>Idea 3:  Choral gap-fills</a:t>
            </a:r>
            <a:endParaRPr lang="en-US" sz="2800" b="1">
              <a:solidFill>
                <a:srgbClr val="002060"/>
              </a:solidFill>
              <a:latin typeface="Calibri" pitchFamily="34" charset="0"/>
            </a:endParaRPr>
          </a:p>
        </p:txBody>
      </p:sp>
      <p:pic>
        <p:nvPicPr>
          <p:cNvPr id="38931" name="Picture 5"/>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8439150" y="115888"/>
            <a:ext cx="647700" cy="647700"/>
          </a:xfrm>
          <a:prstGeom prst="rect">
            <a:avLst/>
          </a:prstGeom>
          <a:noFill/>
          <a:ln w="9525">
            <a:noFill/>
            <a:miter lim="800000"/>
            <a:headEnd/>
            <a:tailEnd/>
          </a:ln>
        </p:spPr>
      </p:pic>
      <p:sp>
        <p:nvSpPr>
          <p:cNvPr id="38932"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GB" sz="4400">
                <a:latin typeface="Calibri" pitchFamily="34" charset="0"/>
              </a:rPr>
              <a:t>Choral gap-fills</a:t>
            </a:r>
            <a:endParaRPr lang="en-US" sz="4400">
              <a:latin typeface="Calibri"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Box 2"/>
          <p:cNvSpPr txBox="1">
            <a:spLocks noChangeArrowheads="1"/>
          </p:cNvSpPr>
          <p:nvPr/>
        </p:nvSpPr>
        <p:spPr bwMode="auto">
          <a:xfrm>
            <a:off x="395288" y="-100013"/>
            <a:ext cx="8713787" cy="6740526"/>
          </a:xfrm>
          <a:prstGeom prst="rect">
            <a:avLst/>
          </a:prstGeom>
          <a:noFill/>
          <a:ln w="9525">
            <a:noFill/>
            <a:miter lim="800000"/>
            <a:headEnd/>
            <a:tailEnd/>
          </a:ln>
        </p:spPr>
        <p:txBody>
          <a:bodyPr>
            <a:spAutoFit/>
          </a:bodyPr>
          <a:lstStyle/>
          <a:p>
            <a:pPr>
              <a:lnSpc>
                <a:spcPct val="300000"/>
              </a:lnSpc>
            </a:pPr>
            <a:r>
              <a:rPr lang="en-GB" sz="2400" b="1">
                <a:latin typeface="Calibri" pitchFamily="34" charset="0"/>
              </a:rPr>
              <a:t>En mi tiempo libre me gusta	___________al fútbol.  Lo ________ normalmente los martes en el colegio.  También _________los fines de semana con mis amigos en el parque.  El fin de semana pasado, no ________	porque ________a Londres para ver un partido de Arsenal. ¡___________bomba!  El próximo fin de semana_____________ al fútbol otra vez con mis amigos.</a:t>
            </a:r>
          </a:p>
        </p:txBody>
      </p:sp>
      <p:sp>
        <p:nvSpPr>
          <p:cNvPr id="4" name="TextBox 3"/>
          <p:cNvSpPr txBox="1">
            <a:spLocks noChangeArrowheads="1"/>
          </p:cNvSpPr>
          <p:nvPr/>
        </p:nvSpPr>
        <p:spPr bwMode="auto">
          <a:xfrm>
            <a:off x="4284663" y="323850"/>
            <a:ext cx="1582737" cy="522288"/>
          </a:xfrm>
          <a:prstGeom prst="rect">
            <a:avLst/>
          </a:prstGeom>
          <a:noFill/>
          <a:ln w="9525">
            <a:noFill/>
            <a:miter lim="800000"/>
            <a:headEnd/>
            <a:tailEnd/>
          </a:ln>
        </p:spPr>
        <p:txBody>
          <a:bodyPr>
            <a:spAutoFit/>
          </a:bodyPr>
          <a:lstStyle/>
          <a:p>
            <a:pPr algn="ctr"/>
            <a:r>
              <a:rPr lang="en-GB" sz="2800" b="1">
                <a:solidFill>
                  <a:srgbClr val="0066FF"/>
                </a:solidFill>
                <a:latin typeface="Calibri" pitchFamily="34" charset="0"/>
              </a:rPr>
              <a:t>jugar</a:t>
            </a:r>
          </a:p>
        </p:txBody>
      </p:sp>
      <p:sp>
        <p:nvSpPr>
          <p:cNvPr id="5" name="TextBox 4"/>
          <p:cNvSpPr txBox="1">
            <a:spLocks noChangeArrowheads="1"/>
          </p:cNvSpPr>
          <p:nvPr/>
        </p:nvSpPr>
        <p:spPr bwMode="auto">
          <a:xfrm>
            <a:off x="7380288" y="333375"/>
            <a:ext cx="1584325" cy="522288"/>
          </a:xfrm>
          <a:prstGeom prst="rect">
            <a:avLst/>
          </a:prstGeom>
          <a:noFill/>
          <a:ln w="9525">
            <a:noFill/>
            <a:miter lim="800000"/>
            <a:headEnd/>
            <a:tailEnd/>
          </a:ln>
        </p:spPr>
        <p:txBody>
          <a:bodyPr>
            <a:spAutoFit/>
          </a:bodyPr>
          <a:lstStyle/>
          <a:p>
            <a:pPr algn="ctr"/>
            <a:r>
              <a:rPr lang="en-GB" sz="2800" b="1">
                <a:solidFill>
                  <a:srgbClr val="0066FF"/>
                </a:solidFill>
                <a:latin typeface="Calibri" pitchFamily="34" charset="0"/>
              </a:rPr>
              <a:t>juego</a:t>
            </a:r>
          </a:p>
        </p:txBody>
      </p:sp>
      <p:sp>
        <p:nvSpPr>
          <p:cNvPr id="6" name="TextBox 5"/>
          <p:cNvSpPr txBox="1">
            <a:spLocks noChangeArrowheads="1"/>
          </p:cNvSpPr>
          <p:nvPr/>
        </p:nvSpPr>
        <p:spPr bwMode="auto">
          <a:xfrm>
            <a:off x="6443663" y="1412875"/>
            <a:ext cx="1584325" cy="523875"/>
          </a:xfrm>
          <a:prstGeom prst="rect">
            <a:avLst/>
          </a:prstGeom>
          <a:noFill/>
          <a:ln w="9525">
            <a:noFill/>
            <a:miter lim="800000"/>
            <a:headEnd/>
            <a:tailEnd/>
          </a:ln>
        </p:spPr>
        <p:txBody>
          <a:bodyPr>
            <a:spAutoFit/>
          </a:bodyPr>
          <a:lstStyle/>
          <a:p>
            <a:pPr algn="ctr"/>
            <a:r>
              <a:rPr lang="en-GB" sz="2800" b="1">
                <a:solidFill>
                  <a:srgbClr val="0066FF"/>
                </a:solidFill>
                <a:latin typeface="Calibri" pitchFamily="34" charset="0"/>
              </a:rPr>
              <a:t>juego</a:t>
            </a:r>
          </a:p>
        </p:txBody>
      </p:sp>
      <p:sp>
        <p:nvSpPr>
          <p:cNvPr id="7" name="TextBox 6"/>
          <p:cNvSpPr txBox="1">
            <a:spLocks noChangeArrowheads="1"/>
          </p:cNvSpPr>
          <p:nvPr/>
        </p:nvSpPr>
        <p:spPr bwMode="auto">
          <a:xfrm>
            <a:off x="1619250" y="3573463"/>
            <a:ext cx="1584325" cy="522287"/>
          </a:xfrm>
          <a:prstGeom prst="rect">
            <a:avLst/>
          </a:prstGeom>
          <a:noFill/>
          <a:ln w="9525">
            <a:noFill/>
            <a:miter lim="800000"/>
            <a:headEnd/>
            <a:tailEnd/>
          </a:ln>
        </p:spPr>
        <p:txBody>
          <a:bodyPr>
            <a:spAutoFit/>
          </a:bodyPr>
          <a:lstStyle/>
          <a:p>
            <a:pPr algn="ctr"/>
            <a:r>
              <a:rPr lang="en-GB" sz="2800" b="1">
                <a:solidFill>
                  <a:srgbClr val="0066FF"/>
                </a:solidFill>
                <a:latin typeface="Calibri" pitchFamily="34" charset="0"/>
              </a:rPr>
              <a:t>jugué</a:t>
            </a:r>
          </a:p>
        </p:txBody>
      </p:sp>
      <p:sp>
        <p:nvSpPr>
          <p:cNvPr id="8" name="TextBox 7"/>
          <p:cNvSpPr txBox="1">
            <a:spLocks noChangeArrowheads="1"/>
          </p:cNvSpPr>
          <p:nvPr/>
        </p:nvSpPr>
        <p:spPr bwMode="auto">
          <a:xfrm>
            <a:off x="3851275" y="3573463"/>
            <a:ext cx="1584325" cy="522287"/>
          </a:xfrm>
          <a:prstGeom prst="rect">
            <a:avLst/>
          </a:prstGeom>
          <a:noFill/>
          <a:ln w="9525">
            <a:noFill/>
            <a:miter lim="800000"/>
            <a:headEnd/>
            <a:tailEnd/>
          </a:ln>
        </p:spPr>
        <p:txBody>
          <a:bodyPr>
            <a:spAutoFit/>
          </a:bodyPr>
          <a:lstStyle/>
          <a:p>
            <a:pPr algn="ctr"/>
            <a:r>
              <a:rPr lang="en-GB" sz="2800" b="1">
                <a:solidFill>
                  <a:srgbClr val="0066FF"/>
                </a:solidFill>
                <a:latin typeface="Calibri" pitchFamily="34" charset="0"/>
              </a:rPr>
              <a:t>fui</a:t>
            </a:r>
          </a:p>
        </p:txBody>
      </p:sp>
      <p:sp>
        <p:nvSpPr>
          <p:cNvPr id="9" name="TextBox 8"/>
          <p:cNvSpPr txBox="1">
            <a:spLocks noChangeArrowheads="1"/>
          </p:cNvSpPr>
          <p:nvPr/>
        </p:nvSpPr>
        <p:spPr bwMode="auto">
          <a:xfrm>
            <a:off x="2627313" y="4797425"/>
            <a:ext cx="2665412" cy="461963"/>
          </a:xfrm>
          <a:prstGeom prst="rect">
            <a:avLst/>
          </a:prstGeom>
          <a:noFill/>
          <a:ln w="9525">
            <a:noFill/>
            <a:miter lim="800000"/>
            <a:headEnd/>
            <a:tailEnd/>
          </a:ln>
        </p:spPr>
        <p:txBody>
          <a:bodyPr>
            <a:spAutoFit/>
          </a:bodyPr>
          <a:lstStyle/>
          <a:p>
            <a:pPr algn="ctr"/>
            <a:r>
              <a:rPr lang="en-GB" sz="2400" b="1">
                <a:solidFill>
                  <a:srgbClr val="0066FF"/>
                </a:solidFill>
                <a:latin typeface="Calibri" pitchFamily="34" charset="0"/>
              </a:rPr>
              <a:t>Me lo pasé</a:t>
            </a:r>
          </a:p>
        </p:txBody>
      </p:sp>
      <p:sp>
        <p:nvSpPr>
          <p:cNvPr id="10" name="TextBox 9"/>
          <p:cNvSpPr txBox="1">
            <a:spLocks noChangeArrowheads="1"/>
          </p:cNvSpPr>
          <p:nvPr/>
        </p:nvSpPr>
        <p:spPr bwMode="auto">
          <a:xfrm>
            <a:off x="1331913" y="5867400"/>
            <a:ext cx="2303462" cy="523875"/>
          </a:xfrm>
          <a:prstGeom prst="rect">
            <a:avLst/>
          </a:prstGeom>
          <a:noFill/>
          <a:ln w="9525">
            <a:noFill/>
            <a:miter lim="800000"/>
            <a:headEnd/>
            <a:tailEnd/>
          </a:ln>
        </p:spPr>
        <p:txBody>
          <a:bodyPr>
            <a:spAutoFit/>
          </a:bodyPr>
          <a:lstStyle/>
          <a:p>
            <a:pPr algn="ctr"/>
            <a:r>
              <a:rPr lang="en-GB" sz="2800" b="1">
                <a:solidFill>
                  <a:srgbClr val="0066FF"/>
                </a:solidFill>
                <a:latin typeface="Calibri" pitchFamily="34" charset="0"/>
              </a:rPr>
              <a:t>voy a jugar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Box 1"/>
          <p:cNvSpPr txBox="1">
            <a:spLocks noChangeArrowheads="1"/>
          </p:cNvSpPr>
          <p:nvPr/>
        </p:nvSpPr>
        <p:spPr bwMode="auto">
          <a:xfrm>
            <a:off x="395288" y="188913"/>
            <a:ext cx="8424862" cy="5262562"/>
          </a:xfrm>
          <a:prstGeom prst="rect">
            <a:avLst/>
          </a:prstGeom>
          <a:noFill/>
          <a:ln w="9525">
            <a:noFill/>
            <a:miter lim="800000"/>
            <a:headEnd/>
            <a:tailEnd/>
          </a:ln>
        </p:spPr>
        <p:txBody>
          <a:bodyPr>
            <a:spAutoFit/>
          </a:bodyPr>
          <a:lstStyle/>
          <a:p>
            <a:pPr>
              <a:lnSpc>
                <a:spcPct val="200000"/>
              </a:lnSpc>
            </a:pPr>
            <a:r>
              <a:rPr lang="en-GB" sz="2400">
                <a:latin typeface="Calibri" pitchFamily="34" charset="0"/>
              </a:rPr>
              <a:t> - ¿</a:t>
            </a:r>
            <a:r>
              <a:rPr lang="en-GB" sz="2400" b="1">
                <a:latin typeface="Calibri" pitchFamily="34" charset="0"/>
              </a:rPr>
              <a:t>Qué más haces para llevar una vida sana</a:t>
            </a:r>
            <a:r>
              <a:rPr lang="en-GB" sz="2400">
                <a:latin typeface="Calibri" pitchFamily="34" charset="0"/>
              </a:rPr>
              <a:t>?</a:t>
            </a:r>
            <a:br>
              <a:rPr lang="en-GB" sz="2400">
                <a:latin typeface="Calibri" pitchFamily="34" charset="0"/>
              </a:rPr>
            </a:br>
            <a:r>
              <a:rPr lang="en-GB" sz="2400">
                <a:latin typeface="Calibri" pitchFamily="34" charset="0"/>
              </a:rPr>
              <a:t> - Bueno, hago ______________ ejercicio por lo menos ___________ veces a la semana.  Generalmente ______________ footing.  Ayer hice footing ____________ del colegio y luego a las cuatro ______________ en el equipo de fútbol.  Normalmente _____________ hacer deporte en equipo porque es más interesante.  Mañana voy a hacer natación con mi padre.</a:t>
            </a:r>
          </a:p>
        </p:txBody>
      </p:sp>
      <p:pic>
        <p:nvPicPr>
          <p:cNvPr id="9" name="Shape">
            <a:hlinkClick r:id="" action="ppaction://media"/>
          </p:cNvPr>
          <p:cNvPicPr>
            <a:picLocks noChangeAspect="1"/>
          </p:cNvPicPr>
          <p:nvPr>
            <a:audioFile r:link="rId1"/>
          </p:nvPr>
        </p:nvPicPr>
        <p:blipFill>
          <a:blip r:embed="rId3"/>
          <a:srcRect/>
          <a:stretch>
            <a:fillRect/>
          </a:stretch>
        </p:blipFill>
        <p:spPr bwMode="auto">
          <a:xfrm>
            <a:off x="7596188" y="174625"/>
            <a:ext cx="609600" cy="609600"/>
          </a:xfrm>
          <a:prstGeom prst="rect">
            <a:avLst/>
          </a:prstGeom>
          <a:noFill/>
          <a:ln w="9525">
            <a:noFill/>
            <a:miter lim="800000"/>
            <a:headEnd/>
            <a:tailEnd/>
          </a:ln>
        </p:spPr>
      </p:pic>
    </p:spTree>
  </p:cSld>
  <p:clrMapOvr>
    <a:masterClrMapping/>
  </p:clrMapOvr>
  <p:timing>
    <p:tnLst>
      <p:par>
        <p:cTn id="1" dur="indefinite" restart="never" nodeType="tmRoot">
          <p:childTnLst>
            <p:audio>
              <p:cMediaNode vol="80000">
                <p:cTn id="2"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7088" y="1196975"/>
            <a:ext cx="7777162" cy="53975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aphicFrame>
        <p:nvGraphicFramePr>
          <p:cNvPr id="4" name="Table 3"/>
          <p:cNvGraphicFramePr>
            <a:graphicFrameLocks noGrp="1"/>
          </p:cNvGraphicFramePr>
          <p:nvPr/>
        </p:nvGraphicFramePr>
        <p:xfrm>
          <a:off x="179388" y="171450"/>
          <a:ext cx="8856662" cy="6434138"/>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endParaRPr lang="en-GB" sz="1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GB" sz="2400" dirty="0" smtClean="0"/>
                        <a:t>10.15am Developing speaking skills: motivation and success</a:t>
                      </a:r>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endParaRPr lang="en-GB" sz="1200" dirty="0" smtClean="0"/>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GB" sz="1800" i="1" dirty="0" smtClean="0"/>
                        <a:t>11.30am Morning coffee</a:t>
                      </a:r>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endParaRPr lang="en-GB" sz="2400" dirty="0" smtClean="0"/>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GB" sz="2400" dirty="0" smtClean="0"/>
                        <a:t>11.45am Writing skills: independence and achievement</a:t>
                      </a:r>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GB" sz="1200" dirty="0" smtClean="0"/>
                        <a:t>• Manipulating language</a:t>
                      </a:r>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GB" sz="1200" dirty="0" smtClean="0"/>
                        <a:t>• Variety and range</a:t>
                      </a:r>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GB" sz="1200" dirty="0" smtClean="0"/>
                        <a:t>• Accuracy</a:t>
                      </a:r>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endParaRPr lang="en-GB" sz="2000" i="1" dirty="0" smtClean="0"/>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GB" sz="2000" i="1" dirty="0" smtClean="0"/>
                        <a:t>1.00pm Lunch</a:t>
                      </a:r>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endParaRPr lang="en-GB" sz="1600" dirty="0" smtClean="0"/>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GB" sz="2400" dirty="0" smtClean="0"/>
                        <a:t>2.00pm Listening, reading and vocabulary</a:t>
                      </a:r>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GB" sz="2400" dirty="0" smtClean="0"/>
                        <a:t> Developing knowledge and skills using authentic   </a:t>
                      </a:r>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GB" sz="2400" dirty="0" smtClean="0"/>
                        <a:t>  materials</a:t>
                      </a:r>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endParaRPr lang="en-GB" sz="1600" dirty="0" smtClean="0"/>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GB" sz="1800" i="1" dirty="0" smtClean="0"/>
                        <a:t>3.15pm Working tea-break</a:t>
                      </a:r>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GB" sz="1800" i="1" dirty="0" smtClean="0"/>
                        <a:t>3.30pm Evaluation and close</a:t>
                      </a:r>
                      <a:endParaRPr lang="en-US" sz="1800" i="1" dirty="0" smtClean="0"/>
                    </a:p>
                  </a:txBody>
                  <a:tcPr marL="91439" marR="91439" marT="45725" marB="45725">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18451" name="Picture 4"/>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8439150" y="115888"/>
            <a:ext cx="647700" cy="647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Box 1"/>
          <p:cNvSpPr txBox="1">
            <a:spLocks noChangeArrowheads="1"/>
          </p:cNvSpPr>
          <p:nvPr/>
        </p:nvSpPr>
        <p:spPr bwMode="auto">
          <a:xfrm>
            <a:off x="395288" y="188913"/>
            <a:ext cx="8424862" cy="5262562"/>
          </a:xfrm>
          <a:prstGeom prst="rect">
            <a:avLst/>
          </a:prstGeom>
          <a:noFill/>
          <a:ln w="9525">
            <a:noFill/>
            <a:miter lim="800000"/>
            <a:headEnd/>
            <a:tailEnd/>
          </a:ln>
        </p:spPr>
        <p:txBody>
          <a:bodyPr>
            <a:spAutoFit/>
          </a:bodyPr>
          <a:lstStyle/>
          <a:p>
            <a:pPr>
              <a:lnSpc>
                <a:spcPct val="200000"/>
              </a:lnSpc>
            </a:pPr>
            <a:r>
              <a:rPr lang="en-GB" sz="2400">
                <a:latin typeface="Calibri" pitchFamily="34" charset="0"/>
              </a:rPr>
              <a:t> - ¿</a:t>
            </a:r>
            <a:r>
              <a:rPr lang="en-GB" sz="2400" b="1">
                <a:latin typeface="Calibri" pitchFamily="34" charset="0"/>
              </a:rPr>
              <a:t>Qué más haces para llevar una vida sana</a:t>
            </a:r>
            <a:r>
              <a:rPr lang="en-GB" sz="2400">
                <a:latin typeface="Calibri" pitchFamily="34" charset="0"/>
              </a:rPr>
              <a:t>?</a:t>
            </a:r>
            <a:br>
              <a:rPr lang="en-GB" sz="2400">
                <a:latin typeface="Calibri" pitchFamily="34" charset="0"/>
              </a:rPr>
            </a:br>
            <a:r>
              <a:rPr lang="en-GB" sz="2400">
                <a:latin typeface="Calibri" pitchFamily="34" charset="0"/>
              </a:rPr>
              <a:t> - Bueno, hago ______________ ejercicio por lo menos ___________ veces a la semana.  Generalmente ______________ footing.  Ayer hice footing ____________ del colegio y luego a las cuatro ______________ en el equipo de fútbol.  Normalmente _____________ hacer deporte en equipo porque es más interesante.  Mañana voy a hacer natación con mi padre.</a:t>
            </a:r>
          </a:p>
        </p:txBody>
      </p:sp>
      <p:sp>
        <p:nvSpPr>
          <p:cNvPr id="3" name="TextBox 2"/>
          <p:cNvSpPr txBox="1"/>
          <p:nvPr/>
        </p:nvSpPr>
        <p:spPr>
          <a:xfrm>
            <a:off x="468313" y="3933825"/>
            <a:ext cx="1871662" cy="460375"/>
          </a:xfrm>
          <a:prstGeom prst="rect">
            <a:avLst/>
          </a:prstGeom>
          <a:solidFill>
            <a:srgbClr val="0066FF"/>
          </a:solidFill>
        </p:spPr>
        <p:txBody>
          <a:bodyPr>
            <a:spAutoFit/>
          </a:bodyPr>
          <a:lstStyle/>
          <a:p>
            <a:pPr algn="ctr" fontAlgn="auto">
              <a:spcBef>
                <a:spcPts val="0"/>
              </a:spcBef>
              <a:spcAft>
                <a:spcPts val="0"/>
              </a:spcAft>
              <a:defRPr/>
            </a:pPr>
            <a:r>
              <a:rPr lang="en-GB" sz="2400" b="1" dirty="0" err="1">
                <a:solidFill>
                  <a:schemeClr val="bg1">
                    <a:lumMod val="95000"/>
                  </a:schemeClr>
                </a:solidFill>
                <a:latin typeface="+mn-lt"/>
              </a:rPr>
              <a:t>prefiero</a:t>
            </a:r>
            <a:endParaRPr lang="en-GB" sz="2400" b="1" dirty="0">
              <a:solidFill>
                <a:schemeClr val="bg1">
                  <a:lumMod val="95000"/>
                </a:schemeClr>
              </a:solidFill>
              <a:latin typeface="+mn-lt"/>
            </a:endParaRPr>
          </a:p>
        </p:txBody>
      </p:sp>
      <p:sp>
        <p:nvSpPr>
          <p:cNvPr id="4" name="TextBox 3"/>
          <p:cNvSpPr txBox="1"/>
          <p:nvPr/>
        </p:nvSpPr>
        <p:spPr>
          <a:xfrm>
            <a:off x="3816350" y="2492375"/>
            <a:ext cx="1619250" cy="461963"/>
          </a:xfrm>
          <a:prstGeom prst="rect">
            <a:avLst/>
          </a:prstGeom>
          <a:solidFill>
            <a:srgbClr val="0066FF"/>
          </a:solidFill>
        </p:spPr>
        <p:txBody>
          <a:bodyPr>
            <a:spAutoFit/>
          </a:bodyPr>
          <a:lstStyle/>
          <a:p>
            <a:pPr algn="ctr" fontAlgn="auto">
              <a:spcBef>
                <a:spcPts val="0"/>
              </a:spcBef>
              <a:spcAft>
                <a:spcPts val="0"/>
              </a:spcAft>
              <a:defRPr/>
            </a:pPr>
            <a:r>
              <a:rPr lang="en-GB" sz="2400" b="1" dirty="0">
                <a:solidFill>
                  <a:schemeClr val="bg1">
                    <a:lumMod val="95000"/>
                  </a:schemeClr>
                </a:solidFill>
                <a:latin typeface="+mn-lt"/>
              </a:rPr>
              <a:t>antes</a:t>
            </a:r>
            <a:endParaRPr lang="en-GB" sz="2400" b="1" dirty="0">
              <a:solidFill>
                <a:schemeClr val="bg1">
                  <a:lumMod val="95000"/>
                </a:schemeClr>
              </a:solidFill>
              <a:latin typeface="+mn-lt"/>
            </a:endParaRPr>
          </a:p>
        </p:txBody>
      </p:sp>
      <p:sp>
        <p:nvSpPr>
          <p:cNvPr id="5" name="TextBox 4"/>
          <p:cNvSpPr txBox="1"/>
          <p:nvPr/>
        </p:nvSpPr>
        <p:spPr>
          <a:xfrm>
            <a:off x="2484438" y="1052513"/>
            <a:ext cx="1871662" cy="461962"/>
          </a:xfrm>
          <a:prstGeom prst="rect">
            <a:avLst/>
          </a:prstGeom>
          <a:solidFill>
            <a:srgbClr val="0066FF"/>
          </a:solidFill>
        </p:spPr>
        <p:txBody>
          <a:bodyPr>
            <a:spAutoFit/>
          </a:bodyPr>
          <a:lstStyle/>
          <a:p>
            <a:pPr algn="ctr" fontAlgn="auto">
              <a:spcBef>
                <a:spcPts val="0"/>
              </a:spcBef>
              <a:spcAft>
                <a:spcPts val="0"/>
              </a:spcAft>
              <a:defRPr/>
            </a:pPr>
            <a:r>
              <a:rPr lang="en-GB" sz="2400" b="1" dirty="0">
                <a:solidFill>
                  <a:schemeClr val="bg1">
                    <a:lumMod val="95000"/>
                  </a:schemeClr>
                </a:solidFill>
                <a:latin typeface="+mn-lt"/>
              </a:rPr>
              <a:t>mucho</a:t>
            </a:r>
            <a:endParaRPr lang="en-GB" sz="2400" b="1" dirty="0">
              <a:solidFill>
                <a:schemeClr val="bg1">
                  <a:lumMod val="95000"/>
                </a:schemeClr>
              </a:solidFill>
              <a:latin typeface="+mn-lt"/>
            </a:endParaRPr>
          </a:p>
        </p:txBody>
      </p:sp>
      <p:sp>
        <p:nvSpPr>
          <p:cNvPr id="6" name="TextBox 5"/>
          <p:cNvSpPr txBox="1"/>
          <p:nvPr/>
        </p:nvSpPr>
        <p:spPr>
          <a:xfrm>
            <a:off x="1403350" y="3213100"/>
            <a:ext cx="1873250" cy="461963"/>
          </a:xfrm>
          <a:prstGeom prst="rect">
            <a:avLst/>
          </a:prstGeom>
          <a:solidFill>
            <a:srgbClr val="0066FF"/>
          </a:solidFill>
        </p:spPr>
        <p:txBody>
          <a:bodyPr>
            <a:spAutoFit/>
          </a:bodyPr>
          <a:lstStyle/>
          <a:p>
            <a:pPr algn="ctr" fontAlgn="auto">
              <a:spcBef>
                <a:spcPts val="0"/>
              </a:spcBef>
              <a:spcAft>
                <a:spcPts val="0"/>
              </a:spcAft>
              <a:defRPr/>
            </a:pPr>
            <a:r>
              <a:rPr lang="en-GB" sz="2400" b="1" dirty="0" err="1">
                <a:solidFill>
                  <a:schemeClr val="bg1">
                    <a:lumMod val="95000"/>
                  </a:schemeClr>
                </a:solidFill>
                <a:latin typeface="+mn-lt"/>
              </a:rPr>
              <a:t>jugué</a:t>
            </a:r>
            <a:endParaRPr lang="en-GB" sz="2400" b="1" dirty="0">
              <a:solidFill>
                <a:schemeClr val="bg1">
                  <a:lumMod val="95000"/>
                </a:schemeClr>
              </a:solidFill>
              <a:latin typeface="+mn-lt"/>
            </a:endParaRPr>
          </a:p>
        </p:txBody>
      </p:sp>
      <p:sp>
        <p:nvSpPr>
          <p:cNvPr id="7" name="TextBox 6"/>
          <p:cNvSpPr txBox="1"/>
          <p:nvPr/>
        </p:nvSpPr>
        <p:spPr>
          <a:xfrm>
            <a:off x="250825" y="1773238"/>
            <a:ext cx="1873250" cy="461962"/>
          </a:xfrm>
          <a:prstGeom prst="rect">
            <a:avLst/>
          </a:prstGeom>
          <a:solidFill>
            <a:srgbClr val="0066FF"/>
          </a:solidFill>
        </p:spPr>
        <p:txBody>
          <a:bodyPr>
            <a:spAutoFit/>
          </a:bodyPr>
          <a:lstStyle/>
          <a:p>
            <a:pPr algn="ctr" fontAlgn="auto">
              <a:spcBef>
                <a:spcPts val="0"/>
              </a:spcBef>
              <a:spcAft>
                <a:spcPts val="0"/>
              </a:spcAft>
              <a:defRPr/>
            </a:pPr>
            <a:r>
              <a:rPr lang="en-GB" sz="2400" b="1" dirty="0" err="1">
                <a:solidFill>
                  <a:schemeClr val="bg1">
                    <a:lumMod val="95000"/>
                  </a:schemeClr>
                </a:solidFill>
                <a:latin typeface="+mn-lt"/>
              </a:rPr>
              <a:t>tres</a:t>
            </a:r>
            <a:endParaRPr lang="en-GB" sz="2400" b="1" dirty="0">
              <a:solidFill>
                <a:schemeClr val="bg1">
                  <a:lumMod val="95000"/>
                </a:schemeClr>
              </a:solidFill>
              <a:latin typeface="+mn-lt"/>
            </a:endParaRPr>
          </a:p>
        </p:txBody>
      </p:sp>
      <p:sp>
        <p:nvSpPr>
          <p:cNvPr id="8" name="TextBox 7"/>
          <p:cNvSpPr txBox="1"/>
          <p:nvPr/>
        </p:nvSpPr>
        <p:spPr>
          <a:xfrm>
            <a:off x="6588125" y="1773238"/>
            <a:ext cx="1871663" cy="461962"/>
          </a:xfrm>
          <a:prstGeom prst="rect">
            <a:avLst/>
          </a:prstGeom>
          <a:solidFill>
            <a:srgbClr val="0066FF"/>
          </a:solidFill>
        </p:spPr>
        <p:txBody>
          <a:bodyPr>
            <a:spAutoFit/>
          </a:bodyPr>
          <a:lstStyle/>
          <a:p>
            <a:pPr algn="ctr" fontAlgn="auto">
              <a:spcBef>
                <a:spcPts val="0"/>
              </a:spcBef>
              <a:spcAft>
                <a:spcPts val="0"/>
              </a:spcAft>
              <a:defRPr/>
            </a:pPr>
            <a:r>
              <a:rPr lang="en-GB" sz="2400" b="1" dirty="0" err="1">
                <a:solidFill>
                  <a:schemeClr val="bg1">
                    <a:lumMod val="95000"/>
                  </a:schemeClr>
                </a:solidFill>
                <a:latin typeface="+mn-lt"/>
              </a:rPr>
              <a:t>hago</a:t>
            </a:r>
            <a:endParaRPr lang="en-GB" sz="2400" b="1" dirty="0">
              <a:solidFill>
                <a:schemeClr val="bg1">
                  <a:lumMod val="95000"/>
                </a:schemeClr>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88913" y="365125"/>
          <a:ext cx="8847137" cy="6088063"/>
        </p:xfrm>
        <a:graphic>
          <a:graphicData uri="http://schemas.openxmlformats.org/drawingml/2006/table">
            <a:tbl>
              <a:tblPr firstRow="1" bandRow="1">
                <a:tableStyleId>{5940675A-B579-460E-94D1-54222C63F5DA}</a:tableStyleId>
              </a:tblPr>
              <a:tblGrid>
                <a:gridCol w="702758"/>
                <a:gridCol w="8145098"/>
              </a:tblGrid>
              <a:tr h="389784">
                <a:tc>
                  <a:txBody>
                    <a:bodyPr/>
                    <a:lstStyle/>
                    <a:p>
                      <a:pPr algn="ctr"/>
                      <a:r>
                        <a:rPr lang="en-GB" sz="1800" dirty="0" smtClean="0"/>
                        <a:t>1</a:t>
                      </a:r>
                      <a:endParaRPr lang="en-GB" sz="1800" dirty="0"/>
                    </a:p>
                  </a:txBody>
                  <a:tcPr/>
                </a:tc>
                <a:tc>
                  <a:txBody>
                    <a:bodyPr/>
                    <a:lstStyle/>
                    <a:p>
                      <a:r>
                        <a:rPr lang="en-GB" sz="1800" b="0" dirty="0" smtClean="0"/>
                        <a:t>¿</a:t>
                      </a:r>
                      <a:r>
                        <a:rPr lang="en-GB" sz="1800" b="0" dirty="0" err="1" smtClean="0"/>
                        <a:t>Cuál</a:t>
                      </a:r>
                      <a:r>
                        <a:rPr lang="en-GB" sz="1800" b="0" dirty="0" smtClean="0"/>
                        <a:t> </a:t>
                      </a:r>
                      <a:r>
                        <a:rPr lang="en-GB" sz="1800" b="0" dirty="0" err="1" smtClean="0"/>
                        <a:t>es</a:t>
                      </a:r>
                      <a:r>
                        <a:rPr lang="en-GB" sz="1800" b="0" dirty="0" smtClean="0"/>
                        <a:t> </a:t>
                      </a:r>
                      <a:r>
                        <a:rPr lang="en-GB" sz="1800" b="0" dirty="0" err="1" smtClean="0"/>
                        <a:t>tu</a:t>
                      </a:r>
                      <a:r>
                        <a:rPr lang="en-GB" sz="1800" b="0" dirty="0" smtClean="0"/>
                        <a:t> p_____________ p___________</a:t>
                      </a:r>
                      <a:r>
                        <a:rPr lang="en-GB" sz="1800" b="0" i="1" dirty="0" smtClean="0"/>
                        <a:t>?</a:t>
                      </a:r>
                      <a:br>
                        <a:rPr lang="en-GB" sz="1800" b="0" i="1" dirty="0" smtClean="0"/>
                      </a:br>
                      <a:r>
                        <a:rPr lang="en-GB" sz="1400" b="0" i="1" dirty="0" smtClean="0"/>
                        <a:t>(What</a:t>
                      </a:r>
                      <a:r>
                        <a:rPr lang="en-GB" sz="1400" b="0" i="1" baseline="0" dirty="0" smtClean="0"/>
                        <a:t> is your favourite hobby?)</a:t>
                      </a:r>
                      <a:endParaRPr lang="en-GB" sz="2000" b="0" i="1" dirty="0"/>
                    </a:p>
                  </a:txBody>
                  <a:tcPr/>
                </a:tc>
              </a:tr>
              <a:tr h="389784">
                <a:tc>
                  <a:txBody>
                    <a:bodyPr/>
                    <a:lstStyle/>
                    <a:p>
                      <a:pPr algn="ctr"/>
                      <a:r>
                        <a:rPr lang="en-GB" sz="1800" dirty="0" smtClean="0"/>
                        <a:t>2</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dirty="0" smtClean="0"/>
                        <a:t>¿C____________</a:t>
                      </a:r>
                      <a:r>
                        <a:rPr lang="en-GB" sz="1800" b="0" baseline="0" dirty="0" smtClean="0"/>
                        <a:t> lo </a:t>
                      </a:r>
                      <a:r>
                        <a:rPr lang="en-GB" sz="1800" b="0" baseline="0" dirty="0" err="1" smtClean="0"/>
                        <a:t>empezaste</a:t>
                      </a:r>
                      <a:r>
                        <a:rPr lang="en-GB" sz="1800" b="0" baseline="0" dirty="0" smtClean="0"/>
                        <a:t>? </a:t>
                      </a:r>
                      <a:r>
                        <a:rPr lang="en-GB" sz="1800" b="0" i="1" dirty="0" smtClean="0"/>
                        <a:t>(When did you start it?</a:t>
                      </a:r>
                      <a:r>
                        <a:rPr lang="en-GB" sz="1800" b="0" i="1" baseline="0" dirty="0" smtClean="0"/>
                        <a:t>)</a:t>
                      </a:r>
                      <a:endParaRPr lang="en-GB" sz="2800" b="0" i="1" dirty="0" smtClean="0"/>
                    </a:p>
                  </a:txBody>
                  <a:tcPr/>
                </a:tc>
              </a:tr>
              <a:tr h="389784">
                <a:tc>
                  <a:txBody>
                    <a:bodyPr/>
                    <a:lstStyle/>
                    <a:p>
                      <a:pPr algn="ctr"/>
                      <a:r>
                        <a:rPr lang="en-GB" sz="1800" dirty="0" smtClean="0"/>
                        <a:t>3</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t>¿A</a:t>
                      </a:r>
                      <a:r>
                        <a:rPr lang="en-GB" sz="1800" baseline="0" dirty="0" smtClean="0"/>
                        <a:t>____________ a </a:t>
                      </a:r>
                      <a:r>
                        <a:rPr lang="en-GB" sz="1800" baseline="0" dirty="0" err="1" smtClean="0"/>
                        <a:t>alguien</a:t>
                      </a:r>
                      <a:r>
                        <a:rPr lang="en-GB" sz="1800" baseline="0" dirty="0" smtClean="0"/>
                        <a:t>? </a:t>
                      </a:r>
                      <a:r>
                        <a:rPr lang="en-GB" sz="1800" b="0" i="1" dirty="0" smtClean="0"/>
                        <a:t>(Do you admire anyone?</a:t>
                      </a:r>
                      <a:r>
                        <a:rPr lang="en-GB" sz="1800" b="0" i="1" baseline="0" dirty="0" smtClean="0"/>
                        <a:t>)</a:t>
                      </a:r>
                      <a:endParaRPr lang="en-GB" sz="2800" b="0" i="1" dirty="0" smtClean="0"/>
                    </a:p>
                  </a:txBody>
                  <a:tcPr/>
                </a:tc>
              </a:tr>
              <a:tr h="389784">
                <a:tc>
                  <a:txBody>
                    <a:bodyPr/>
                    <a:lstStyle/>
                    <a:p>
                      <a:pPr algn="ctr"/>
                      <a:r>
                        <a:rPr lang="en-GB" sz="1800" dirty="0" smtClean="0"/>
                        <a:t>4</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dirty="0" smtClean="0"/>
                        <a:t>¿</a:t>
                      </a:r>
                      <a:r>
                        <a:rPr lang="en-GB" sz="1800" b="0" dirty="0" err="1" smtClean="0"/>
                        <a:t>Tienes</a:t>
                      </a:r>
                      <a:r>
                        <a:rPr lang="en-GB" sz="1800" b="0" dirty="0" smtClean="0"/>
                        <a:t> </a:t>
                      </a:r>
                      <a:r>
                        <a:rPr lang="en-GB" sz="1800" b="0" dirty="0" err="1" smtClean="0"/>
                        <a:t>una</a:t>
                      </a:r>
                      <a:r>
                        <a:rPr lang="en-GB" sz="1800" b="0" dirty="0" smtClean="0"/>
                        <a:t> __________ </a:t>
                      </a:r>
                      <a:r>
                        <a:rPr lang="en-GB" sz="1800" b="0" dirty="0" err="1" smtClean="0"/>
                        <a:t>preferida</a:t>
                      </a:r>
                      <a:r>
                        <a:rPr lang="en-GB" sz="1800" b="0" dirty="0" smtClean="0"/>
                        <a:t>? </a:t>
                      </a:r>
                      <a:r>
                        <a:rPr lang="en-GB" sz="1600" b="0" i="1" dirty="0" smtClean="0"/>
                        <a:t>(Do you have a favourite shop?</a:t>
                      </a:r>
                      <a:r>
                        <a:rPr lang="en-GB" sz="1600" b="0" i="1" baseline="0" dirty="0" smtClean="0"/>
                        <a:t>)</a:t>
                      </a:r>
                      <a:endParaRPr lang="en-GB" sz="2400" b="0" i="1" dirty="0" smtClean="0"/>
                    </a:p>
                  </a:txBody>
                  <a:tcPr/>
                </a:tc>
              </a:tr>
              <a:tr h="509076">
                <a:tc>
                  <a:txBody>
                    <a:bodyPr/>
                    <a:lstStyle/>
                    <a:p>
                      <a:pPr algn="ctr"/>
                      <a:r>
                        <a:rPr lang="en-GB" sz="1800" dirty="0" smtClean="0"/>
                        <a:t>5</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dirty="0" smtClean="0"/>
                        <a:t>¿Hay o_______ c____________ </a:t>
                      </a:r>
                      <a:r>
                        <a:rPr lang="en-GB" sz="1800" b="0" dirty="0" err="1" smtClean="0"/>
                        <a:t>que</a:t>
                      </a:r>
                      <a:r>
                        <a:rPr lang="en-GB" sz="1800" b="0" dirty="0" smtClean="0"/>
                        <a:t> </a:t>
                      </a:r>
                      <a:r>
                        <a:rPr lang="en-GB" sz="1800" b="0" dirty="0" err="1" smtClean="0"/>
                        <a:t>te</a:t>
                      </a:r>
                      <a:r>
                        <a:rPr lang="en-GB" sz="1800" b="0" dirty="0" smtClean="0"/>
                        <a:t> </a:t>
                      </a:r>
                      <a:r>
                        <a:rPr lang="en-GB" sz="1800" b="0" dirty="0" err="1" smtClean="0"/>
                        <a:t>gustan</a:t>
                      </a:r>
                      <a:r>
                        <a:rPr lang="en-GB" sz="1800" b="0" dirty="0" smtClean="0"/>
                        <a:t> </a:t>
                      </a:r>
                      <a:r>
                        <a:rPr lang="en-GB" sz="1800" b="0" dirty="0" err="1" smtClean="0"/>
                        <a:t>hacer</a:t>
                      </a:r>
                      <a:r>
                        <a:rPr lang="en-GB" sz="1800" b="0" dirty="0" smtClean="0"/>
                        <a:t>? </a:t>
                      </a:r>
                      <a:br>
                        <a:rPr lang="en-GB" sz="1800" b="0" dirty="0" smtClean="0"/>
                      </a:br>
                      <a:r>
                        <a:rPr lang="en-GB" sz="1600" b="0" i="1" dirty="0" smtClean="0"/>
                        <a:t>(Are there other</a:t>
                      </a:r>
                      <a:r>
                        <a:rPr lang="en-GB" sz="1600" b="0" i="1" baseline="0" dirty="0" smtClean="0"/>
                        <a:t> things you like doing?)</a:t>
                      </a:r>
                      <a:endParaRPr lang="en-GB" sz="1600" b="0" dirty="0"/>
                    </a:p>
                  </a:txBody>
                  <a:tcPr/>
                </a:tc>
              </a:tr>
              <a:tr h="534530">
                <a:tc>
                  <a:txBody>
                    <a:bodyPr/>
                    <a:lstStyle/>
                    <a:p>
                      <a:pPr algn="ctr"/>
                      <a:r>
                        <a:rPr lang="en-GB" sz="1800" dirty="0" smtClean="0"/>
                        <a:t>6</a:t>
                      </a:r>
                      <a:endParaRPr lang="en-GB" sz="1800" dirty="0"/>
                    </a:p>
                  </a:txBody>
                  <a:tcPr/>
                </a:tc>
                <a:tc>
                  <a:txBody>
                    <a:bodyPr/>
                    <a:lstStyle/>
                    <a:p>
                      <a:r>
                        <a:rPr lang="en-GB" sz="1800" b="0" dirty="0" smtClean="0"/>
                        <a:t>¿</a:t>
                      </a:r>
                      <a:r>
                        <a:rPr lang="en-GB" sz="1800" b="0" dirty="0" err="1" smtClean="0"/>
                        <a:t>Qué</a:t>
                      </a:r>
                      <a:r>
                        <a:rPr lang="en-GB" sz="1800" b="0" dirty="0" smtClean="0"/>
                        <a:t> h____________</a:t>
                      </a:r>
                      <a:r>
                        <a:rPr lang="en-GB" sz="1800" b="0" baseline="0" dirty="0" smtClean="0"/>
                        <a:t> el fin de </a:t>
                      </a:r>
                      <a:r>
                        <a:rPr lang="en-GB" sz="1800" b="0" baseline="0" dirty="0" err="1" smtClean="0"/>
                        <a:t>semana</a:t>
                      </a:r>
                      <a:r>
                        <a:rPr lang="en-GB" sz="1800" b="0" baseline="0" dirty="0" smtClean="0"/>
                        <a:t> p____________? </a:t>
                      </a:r>
                      <a:br>
                        <a:rPr lang="en-GB" sz="1800" b="0" baseline="0" dirty="0" smtClean="0"/>
                      </a:br>
                      <a:r>
                        <a:rPr lang="en-GB" sz="1800" b="0" i="1" baseline="0" dirty="0" smtClean="0"/>
                        <a:t>(What did you do last weekend?</a:t>
                      </a:r>
                      <a:endParaRPr lang="en-GB" sz="1800" b="0" i="1" dirty="0"/>
                    </a:p>
                  </a:txBody>
                  <a:tcPr/>
                </a:tc>
              </a:tr>
              <a:tr h="389784">
                <a:tc>
                  <a:txBody>
                    <a:bodyPr/>
                    <a:lstStyle/>
                    <a:p>
                      <a:pPr algn="ctr"/>
                      <a:r>
                        <a:rPr lang="en-GB" sz="1800" dirty="0" smtClean="0"/>
                        <a:t>7</a:t>
                      </a:r>
                      <a:endParaRPr lang="en-GB" sz="1800" dirty="0"/>
                    </a:p>
                  </a:txBody>
                  <a:tcPr/>
                </a:tc>
                <a:tc>
                  <a:txBody>
                    <a:bodyPr/>
                    <a:lstStyle/>
                    <a:p>
                      <a:r>
                        <a:rPr lang="en-GB" sz="1800" b="0" dirty="0" smtClean="0"/>
                        <a:t>¿A____________ </a:t>
                      </a:r>
                      <a:r>
                        <a:rPr lang="en-GB" sz="1800" b="0" dirty="0" err="1" smtClean="0"/>
                        <a:t>fuiste</a:t>
                      </a:r>
                      <a:r>
                        <a:rPr lang="en-GB" sz="1800" b="0" dirty="0" smtClean="0"/>
                        <a:t>? </a:t>
                      </a:r>
                      <a:r>
                        <a:rPr lang="en-GB" sz="1800" b="0" i="1" dirty="0" smtClean="0"/>
                        <a:t>(Where did you go?)</a:t>
                      </a:r>
                      <a:endParaRPr lang="en-GB" sz="1800" b="0" i="1" dirty="0"/>
                    </a:p>
                  </a:txBody>
                  <a:tcPr/>
                </a:tc>
              </a:tr>
              <a:tr h="534530">
                <a:tc>
                  <a:txBody>
                    <a:bodyPr/>
                    <a:lstStyle/>
                    <a:p>
                      <a:pPr algn="ctr"/>
                      <a:r>
                        <a:rPr lang="en-GB" sz="1800" dirty="0" smtClean="0"/>
                        <a:t>8</a:t>
                      </a:r>
                      <a:endParaRPr lang="en-GB" sz="1800" dirty="0"/>
                    </a:p>
                  </a:txBody>
                  <a:tcPr/>
                </a:tc>
                <a:tc>
                  <a:txBody>
                    <a:bodyPr/>
                    <a:lstStyle/>
                    <a:p>
                      <a:r>
                        <a:rPr lang="en-GB" sz="1800" b="0" dirty="0" smtClean="0"/>
                        <a:t>¿</a:t>
                      </a:r>
                      <a:r>
                        <a:rPr lang="en-GB" sz="1800" b="0" dirty="0" err="1" smtClean="0"/>
                        <a:t>Qué</a:t>
                      </a:r>
                      <a:r>
                        <a:rPr lang="en-GB" sz="1800" b="0" dirty="0" smtClean="0"/>
                        <a:t> p__________ </a:t>
                      </a:r>
                      <a:r>
                        <a:rPr lang="en-GB" sz="1800" b="0" dirty="0" err="1" smtClean="0"/>
                        <a:t>tienes</a:t>
                      </a:r>
                      <a:r>
                        <a:rPr lang="en-GB" sz="1800" b="0" dirty="0" smtClean="0"/>
                        <a:t> </a:t>
                      </a:r>
                      <a:r>
                        <a:rPr lang="en-GB" sz="1800" b="0" dirty="0" err="1" smtClean="0"/>
                        <a:t>para</a:t>
                      </a:r>
                      <a:r>
                        <a:rPr lang="en-GB" sz="1800" b="0" dirty="0" smtClean="0"/>
                        <a:t> el p__________ f__ de s________? </a:t>
                      </a:r>
                      <a:br>
                        <a:rPr lang="en-GB" sz="1800" b="0" dirty="0" smtClean="0"/>
                      </a:br>
                      <a:r>
                        <a:rPr lang="en-GB" sz="1800" b="0" i="1" dirty="0" smtClean="0"/>
                        <a:t>(What are</a:t>
                      </a:r>
                      <a:r>
                        <a:rPr lang="en-GB" sz="1800" b="0" i="1" baseline="0" dirty="0" smtClean="0"/>
                        <a:t> you planning to do next weekend?)</a:t>
                      </a:r>
                      <a:endParaRPr lang="en-GB" sz="1800" b="0" i="1" dirty="0"/>
                    </a:p>
                  </a:txBody>
                  <a:tcPr/>
                </a:tc>
              </a:tr>
              <a:tr h="534530">
                <a:tc>
                  <a:txBody>
                    <a:bodyPr/>
                    <a:lstStyle/>
                    <a:p>
                      <a:pPr algn="ctr"/>
                      <a:r>
                        <a:rPr lang="en-GB" sz="1800" dirty="0" smtClean="0"/>
                        <a:t>9</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dirty="0" smtClean="0"/>
                        <a:t>Y </a:t>
                      </a:r>
                      <a:r>
                        <a:rPr lang="en-GB" sz="1800" b="0" dirty="0" err="1" smtClean="0"/>
                        <a:t>tu</a:t>
                      </a:r>
                      <a:r>
                        <a:rPr lang="en-GB" sz="1800" b="0" dirty="0" smtClean="0"/>
                        <a:t> </a:t>
                      </a:r>
                      <a:r>
                        <a:rPr lang="en-GB" sz="1800" b="0" dirty="0" err="1" smtClean="0"/>
                        <a:t>programa</a:t>
                      </a:r>
                      <a:r>
                        <a:rPr lang="en-GB" sz="1800" b="0" dirty="0" smtClean="0"/>
                        <a:t> </a:t>
                      </a:r>
                      <a:r>
                        <a:rPr lang="en-GB" sz="1800" b="0" dirty="0" err="1" smtClean="0"/>
                        <a:t>favorito</a:t>
                      </a:r>
                      <a:r>
                        <a:rPr lang="en-GB" sz="1800" b="0" dirty="0" smtClean="0"/>
                        <a:t>, ¿d__________</a:t>
                      </a:r>
                      <a:r>
                        <a:rPr lang="en-GB" sz="1800" b="0" baseline="0" dirty="0" smtClean="0"/>
                        <a:t> </a:t>
                      </a:r>
                      <a:r>
                        <a:rPr lang="en-GB" sz="1800" b="0" baseline="0" dirty="0" err="1" smtClean="0"/>
                        <a:t>tiene</a:t>
                      </a:r>
                      <a:r>
                        <a:rPr lang="en-GB" sz="1800" b="0" baseline="0" dirty="0" smtClean="0"/>
                        <a:t> l_________? </a:t>
                      </a:r>
                      <a:br>
                        <a:rPr lang="en-GB" sz="1800" b="0" baseline="0" dirty="0" smtClean="0"/>
                      </a:br>
                      <a:r>
                        <a:rPr lang="en-GB" sz="1800" b="0" i="1" dirty="0" smtClean="0"/>
                        <a:t>(Your favourite</a:t>
                      </a:r>
                      <a:r>
                        <a:rPr lang="en-GB" sz="1800" b="0" i="1" baseline="0" dirty="0" smtClean="0"/>
                        <a:t> programme, where is it set?)</a:t>
                      </a:r>
                      <a:endParaRPr lang="en-GB" sz="1800" b="0" i="1" dirty="0" smtClean="0"/>
                    </a:p>
                  </a:txBody>
                  <a:tcPr/>
                </a:tc>
              </a:tr>
              <a:tr h="389784">
                <a:tc>
                  <a:txBody>
                    <a:bodyPr/>
                    <a:lstStyle/>
                    <a:p>
                      <a:pPr algn="ctr"/>
                      <a:r>
                        <a:rPr lang="en-GB" sz="1800" dirty="0" smtClean="0"/>
                        <a:t>10</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dirty="0" smtClean="0"/>
                        <a:t>¿De </a:t>
                      </a:r>
                      <a:r>
                        <a:rPr lang="en-GB" sz="1800" b="0" dirty="0" err="1" smtClean="0"/>
                        <a:t>qué</a:t>
                      </a:r>
                      <a:r>
                        <a:rPr lang="en-GB" sz="1800" b="0" dirty="0" smtClean="0"/>
                        <a:t> t___________? </a:t>
                      </a:r>
                      <a:r>
                        <a:rPr lang="en-GB" sz="1800" b="0" i="1" dirty="0" smtClean="0"/>
                        <a:t>(What’s it about?)</a:t>
                      </a:r>
                    </a:p>
                  </a:txBody>
                  <a:tcPr/>
                </a:tc>
              </a:tr>
              <a:tr h="389784">
                <a:tc>
                  <a:txBody>
                    <a:bodyPr/>
                    <a:lstStyle/>
                    <a:p>
                      <a:pPr algn="ctr"/>
                      <a:r>
                        <a:rPr lang="en-GB" sz="1800" dirty="0" smtClean="0"/>
                        <a:t>11</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dirty="0" smtClean="0"/>
                        <a:t>¿</a:t>
                      </a:r>
                      <a:r>
                        <a:rPr lang="en-GB" sz="1800" b="0" dirty="0" err="1" smtClean="0"/>
                        <a:t>Te</a:t>
                      </a:r>
                      <a:r>
                        <a:rPr lang="en-GB" sz="1800" b="0" dirty="0" smtClean="0"/>
                        <a:t> g_____________ los </a:t>
                      </a:r>
                      <a:r>
                        <a:rPr lang="en-GB" sz="1800" b="0" dirty="0" err="1" smtClean="0"/>
                        <a:t>medios</a:t>
                      </a:r>
                      <a:r>
                        <a:rPr lang="en-GB" sz="1800" b="0" dirty="0" smtClean="0"/>
                        <a:t> s___________? </a:t>
                      </a:r>
                      <a:r>
                        <a:rPr lang="en-GB" sz="1800" b="0" i="1" dirty="0" smtClean="0"/>
                        <a:t>(Do you like social media?)</a:t>
                      </a:r>
                    </a:p>
                  </a:txBody>
                  <a:tcPr/>
                </a:tc>
              </a:tr>
              <a:tr h="534530">
                <a:tc>
                  <a:txBody>
                    <a:bodyPr/>
                    <a:lstStyle/>
                    <a:p>
                      <a:pPr algn="ctr"/>
                      <a:r>
                        <a:rPr lang="en-GB" sz="1800" dirty="0" smtClean="0"/>
                        <a:t>12</a:t>
                      </a:r>
                      <a:endParaRPr lang="en-GB" sz="1800" dirty="0"/>
                    </a:p>
                  </a:txBody>
                  <a:tcPr/>
                </a:tc>
                <a:tc>
                  <a:txBody>
                    <a:bodyPr/>
                    <a:lstStyle/>
                    <a:p>
                      <a:r>
                        <a:rPr lang="en-GB" sz="1800" b="0" dirty="0" smtClean="0"/>
                        <a:t>¿</a:t>
                      </a:r>
                      <a:r>
                        <a:rPr lang="en-GB" sz="1800" b="0" dirty="0" err="1" smtClean="0"/>
                        <a:t>Te</a:t>
                      </a:r>
                      <a:r>
                        <a:rPr lang="en-GB" sz="1800" b="0" dirty="0" smtClean="0"/>
                        <a:t> </a:t>
                      </a:r>
                      <a:r>
                        <a:rPr lang="en-GB" sz="1800" b="0" dirty="0" err="1" smtClean="0"/>
                        <a:t>gustaría</a:t>
                      </a:r>
                      <a:r>
                        <a:rPr lang="en-GB" sz="1800" b="0" dirty="0" smtClean="0"/>
                        <a:t> p___________ </a:t>
                      </a:r>
                      <a:r>
                        <a:rPr lang="en-GB" sz="1800" b="0" dirty="0" err="1" smtClean="0"/>
                        <a:t>algún</a:t>
                      </a:r>
                      <a:r>
                        <a:rPr lang="en-GB" sz="1800" b="0" dirty="0" smtClean="0"/>
                        <a:t> </a:t>
                      </a:r>
                      <a:r>
                        <a:rPr lang="en-GB" sz="1800" b="0" dirty="0" err="1" smtClean="0"/>
                        <a:t>deporte</a:t>
                      </a:r>
                      <a:r>
                        <a:rPr lang="en-GB" sz="1800" b="0" dirty="0" smtClean="0"/>
                        <a:t> o_____________? </a:t>
                      </a:r>
                      <a:br>
                        <a:rPr lang="en-GB" sz="1800" b="0" dirty="0" smtClean="0"/>
                      </a:br>
                      <a:r>
                        <a:rPr lang="en-GB" sz="1800" b="0" i="1" dirty="0" smtClean="0"/>
                        <a:t>(Would</a:t>
                      </a:r>
                      <a:r>
                        <a:rPr lang="en-GB" sz="1800" b="0" i="1" baseline="0" dirty="0" smtClean="0"/>
                        <a:t> you like to try an </a:t>
                      </a:r>
                      <a:r>
                        <a:rPr lang="en-GB" sz="1800" b="0" i="1" baseline="0" dirty="0" err="1" smtClean="0"/>
                        <a:t>olympic</a:t>
                      </a:r>
                      <a:r>
                        <a:rPr lang="en-GB" sz="1800" b="0" i="1" baseline="0" dirty="0" smtClean="0"/>
                        <a:t> sport?)</a:t>
                      </a:r>
                      <a:endParaRPr lang="en-GB" sz="1800" b="0" i="1" dirty="0"/>
                    </a:p>
                  </a:txBody>
                  <a:tcPr/>
                </a:tc>
              </a:tr>
            </a:tbl>
          </a:graphicData>
        </a:graphic>
      </p:graphicFrame>
      <p:sp>
        <p:nvSpPr>
          <p:cNvPr id="3" name="TextBox 2"/>
          <p:cNvSpPr txBox="1">
            <a:spLocks noChangeArrowheads="1"/>
          </p:cNvSpPr>
          <p:nvPr/>
        </p:nvSpPr>
        <p:spPr bwMode="auto">
          <a:xfrm>
            <a:off x="2124075" y="333375"/>
            <a:ext cx="1584325" cy="400050"/>
          </a:xfrm>
          <a:prstGeom prst="rect">
            <a:avLst/>
          </a:prstGeom>
          <a:noFill/>
          <a:ln w="9525">
            <a:noFill/>
            <a:miter lim="800000"/>
            <a:headEnd/>
            <a:tailEnd/>
          </a:ln>
        </p:spPr>
        <p:txBody>
          <a:bodyPr>
            <a:spAutoFit/>
          </a:bodyPr>
          <a:lstStyle/>
          <a:p>
            <a:r>
              <a:rPr lang="en-GB" sz="2000" b="1">
                <a:solidFill>
                  <a:srgbClr val="0066FF"/>
                </a:solidFill>
                <a:latin typeface="Calibri" pitchFamily="34" charset="0"/>
              </a:rPr>
              <a:t>asatiempo</a:t>
            </a:r>
          </a:p>
        </p:txBody>
      </p:sp>
      <p:sp>
        <p:nvSpPr>
          <p:cNvPr id="4" name="TextBox 3"/>
          <p:cNvSpPr txBox="1">
            <a:spLocks noChangeArrowheads="1"/>
          </p:cNvSpPr>
          <p:nvPr/>
        </p:nvSpPr>
        <p:spPr bwMode="auto">
          <a:xfrm>
            <a:off x="3779838" y="328613"/>
            <a:ext cx="1584325" cy="400050"/>
          </a:xfrm>
          <a:prstGeom prst="rect">
            <a:avLst/>
          </a:prstGeom>
          <a:noFill/>
          <a:ln w="9525">
            <a:noFill/>
            <a:miter lim="800000"/>
            <a:headEnd/>
            <a:tailEnd/>
          </a:ln>
        </p:spPr>
        <p:txBody>
          <a:bodyPr>
            <a:spAutoFit/>
          </a:bodyPr>
          <a:lstStyle/>
          <a:p>
            <a:r>
              <a:rPr lang="en-GB" sz="2000" b="1">
                <a:solidFill>
                  <a:srgbClr val="0066FF"/>
                </a:solidFill>
                <a:latin typeface="Calibri" pitchFamily="34" charset="0"/>
              </a:rPr>
              <a:t>referido</a:t>
            </a:r>
          </a:p>
        </p:txBody>
      </p:sp>
      <p:sp>
        <p:nvSpPr>
          <p:cNvPr id="5" name="TextBox 4"/>
          <p:cNvSpPr txBox="1">
            <a:spLocks noChangeArrowheads="1"/>
          </p:cNvSpPr>
          <p:nvPr/>
        </p:nvSpPr>
        <p:spPr bwMode="auto">
          <a:xfrm>
            <a:off x="1116013" y="908050"/>
            <a:ext cx="1584325" cy="400050"/>
          </a:xfrm>
          <a:prstGeom prst="rect">
            <a:avLst/>
          </a:prstGeom>
          <a:noFill/>
          <a:ln w="9525">
            <a:noFill/>
            <a:miter lim="800000"/>
            <a:headEnd/>
            <a:tailEnd/>
          </a:ln>
        </p:spPr>
        <p:txBody>
          <a:bodyPr>
            <a:spAutoFit/>
          </a:bodyPr>
          <a:lstStyle/>
          <a:p>
            <a:r>
              <a:rPr lang="en-GB" sz="2000" b="1">
                <a:solidFill>
                  <a:srgbClr val="0066FF"/>
                </a:solidFill>
                <a:latin typeface="Calibri" pitchFamily="34" charset="0"/>
              </a:rPr>
              <a:t>uándo</a:t>
            </a:r>
          </a:p>
        </p:txBody>
      </p:sp>
      <p:sp>
        <p:nvSpPr>
          <p:cNvPr id="6" name="TextBox 5"/>
          <p:cNvSpPr txBox="1">
            <a:spLocks noChangeArrowheads="1"/>
          </p:cNvSpPr>
          <p:nvPr/>
        </p:nvSpPr>
        <p:spPr bwMode="auto">
          <a:xfrm>
            <a:off x="1187450" y="1268413"/>
            <a:ext cx="1584325" cy="400050"/>
          </a:xfrm>
          <a:prstGeom prst="rect">
            <a:avLst/>
          </a:prstGeom>
          <a:noFill/>
          <a:ln w="9525">
            <a:noFill/>
            <a:miter lim="800000"/>
            <a:headEnd/>
            <a:tailEnd/>
          </a:ln>
        </p:spPr>
        <p:txBody>
          <a:bodyPr>
            <a:spAutoFit/>
          </a:bodyPr>
          <a:lstStyle/>
          <a:p>
            <a:r>
              <a:rPr lang="en-GB" sz="2000" b="1">
                <a:solidFill>
                  <a:srgbClr val="0066FF"/>
                </a:solidFill>
                <a:latin typeface="Calibri" pitchFamily="34" charset="0"/>
              </a:rPr>
              <a:t>dmiras</a:t>
            </a:r>
          </a:p>
        </p:txBody>
      </p:sp>
      <p:sp>
        <p:nvSpPr>
          <p:cNvPr id="7" name="TextBox 6"/>
          <p:cNvSpPr txBox="1">
            <a:spLocks noChangeArrowheads="1"/>
          </p:cNvSpPr>
          <p:nvPr/>
        </p:nvSpPr>
        <p:spPr bwMode="auto">
          <a:xfrm>
            <a:off x="2195513" y="1700213"/>
            <a:ext cx="1584325" cy="401637"/>
          </a:xfrm>
          <a:prstGeom prst="rect">
            <a:avLst/>
          </a:prstGeom>
          <a:noFill/>
          <a:ln w="9525">
            <a:noFill/>
            <a:miter lim="800000"/>
            <a:headEnd/>
            <a:tailEnd/>
          </a:ln>
        </p:spPr>
        <p:txBody>
          <a:bodyPr>
            <a:spAutoFit/>
          </a:bodyPr>
          <a:lstStyle/>
          <a:p>
            <a:r>
              <a:rPr lang="en-GB" sz="2000" b="1">
                <a:solidFill>
                  <a:srgbClr val="0066FF"/>
                </a:solidFill>
                <a:latin typeface="Calibri" pitchFamily="34" charset="0"/>
              </a:rPr>
              <a:t>tienda</a:t>
            </a:r>
          </a:p>
        </p:txBody>
      </p:sp>
      <p:sp>
        <p:nvSpPr>
          <p:cNvPr id="8" name="TextBox 7"/>
          <p:cNvSpPr txBox="1">
            <a:spLocks noChangeArrowheads="1"/>
          </p:cNvSpPr>
          <p:nvPr/>
        </p:nvSpPr>
        <p:spPr bwMode="auto">
          <a:xfrm>
            <a:off x="1547813" y="2060575"/>
            <a:ext cx="1584325" cy="400050"/>
          </a:xfrm>
          <a:prstGeom prst="rect">
            <a:avLst/>
          </a:prstGeom>
          <a:noFill/>
          <a:ln w="9525">
            <a:noFill/>
            <a:miter lim="800000"/>
            <a:headEnd/>
            <a:tailEnd/>
          </a:ln>
        </p:spPr>
        <p:txBody>
          <a:bodyPr>
            <a:spAutoFit/>
          </a:bodyPr>
          <a:lstStyle/>
          <a:p>
            <a:r>
              <a:rPr lang="en-GB" sz="2000" b="1">
                <a:solidFill>
                  <a:srgbClr val="0066FF"/>
                </a:solidFill>
                <a:latin typeface="Calibri" pitchFamily="34" charset="0"/>
              </a:rPr>
              <a:t>tras</a:t>
            </a:r>
          </a:p>
        </p:txBody>
      </p:sp>
      <p:sp>
        <p:nvSpPr>
          <p:cNvPr id="9" name="TextBox 8"/>
          <p:cNvSpPr txBox="1">
            <a:spLocks noChangeArrowheads="1"/>
          </p:cNvSpPr>
          <p:nvPr/>
        </p:nvSpPr>
        <p:spPr bwMode="auto">
          <a:xfrm>
            <a:off x="2555875" y="2060575"/>
            <a:ext cx="1584325" cy="400050"/>
          </a:xfrm>
          <a:prstGeom prst="rect">
            <a:avLst/>
          </a:prstGeom>
          <a:noFill/>
          <a:ln w="9525">
            <a:noFill/>
            <a:miter lim="800000"/>
            <a:headEnd/>
            <a:tailEnd/>
          </a:ln>
        </p:spPr>
        <p:txBody>
          <a:bodyPr>
            <a:spAutoFit/>
          </a:bodyPr>
          <a:lstStyle/>
          <a:p>
            <a:r>
              <a:rPr lang="en-GB" sz="2000" b="1">
                <a:solidFill>
                  <a:srgbClr val="0066FF"/>
                </a:solidFill>
                <a:latin typeface="Calibri" pitchFamily="34" charset="0"/>
              </a:rPr>
              <a:t>osas</a:t>
            </a:r>
          </a:p>
        </p:txBody>
      </p:sp>
      <p:sp>
        <p:nvSpPr>
          <p:cNvPr id="10" name="TextBox 9"/>
          <p:cNvSpPr txBox="1">
            <a:spLocks noChangeArrowheads="1"/>
          </p:cNvSpPr>
          <p:nvPr/>
        </p:nvSpPr>
        <p:spPr bwMode="auto">
          <a:xfrm>
            <a:off x="1619250" y="2700338"/>
            <a:ext cx="1584325" cy="400050"/>
          </a:xfrm>
          <a:prstGeom prst="rect">
            <a:avLst/>
          </a:prstGeom>
          <a:noFill/>
          <a:ln w="9525">
            <a:noFill/>
            <a:miter lim="800000"/>
            <a:headEnd/>
            <a:tailEnd/>
          </a:ln>
        </p:spPr>
        <p:txBody>
          <a:bodyPr>
            <a:spAutoFit/>
          </a:bodyPr>
          <a:lstStyle/>
          <a:p>
            <a:r>
              <a:rPr lang="en-GB" sz="2000" b="1">
                <a:solidFill>
                  <a:srgbClr val="0066FF"/>
                </a:solidFill>
                <a:latin typeface="Calibri" pitchFamily="34" charset="0"/>
              </a:rPr>
              <a:t>iciste</a:t>
            </a:r>
          </a:p>
        </p:txBody>
      </p:sp>
      <p:sp>
        <p:nvSpPr>
          <p:cNvPr id="11" name="TextBox 10"/>
          <p:cNvSpPr txBox="1">
            <a:spLocks noChangeArrowheads="1"/>
          </p:cNvSpPr>
          <p:nvPr/>
        </p:nvSpPr>
        <p:spPr bwMode="auto">
          <a:xfrm>
            <a:off x="4716463" y="2708275"/>
            <a:ext cx="1584325" cy="400050"/>
          </a:xfrm>
          <a:prstGeom prst="rect">
            <a:avLst/>
          </a:prstGeom>
          <a:noFill/>
          <a:ln w="9525">
            <a:noFill/>
            <a:miter lim="800000"/>
            <a:headEnd/>
            <a:tailEnd/>
          </a:ln>
        </p:spPr>
        <p:txBody>
          <a:bodyPr>
            <a:spAutoFit/>
          </a:bodyPr>
          <a:lstStyle/>
          <a:p>
            <a:r>
              <a:rPr lang="en-GB" sz="2000" b="1">
                <a:solidFill>
                  <a:srgbClr val="0066FF"/>
                </a:solidFill>
                <a:latin typeface="Calibri" pitchFamily="34" charset="0"/>
              </a:rPr>
              <a:t>asado</a:t>
            </a:r>
          </a:p>
        </p:txBody>
      </p:sp>
      <p:sp>
        <p:nvSpPr>
          <p:cNvPr id="12" name="TextBox 11"/>
          <p:cNvSpPr txBox="1">
            <a:spLocks noChangeArrowheads="1"/>
          </p:cNvSpPr>
          <p:nvPr/>
        </p:nvSpPr>
        <p:spPr bwMode="auto">
          <a:xfrm>
            <a:off x="1166813" y="3357563"/>
            <a:ext cx="1584325" cy="400050"/>
          </a:xfrm>
          <a:prstGeom prst="rect">
            <a:avLst/>
          </a:prstGeom>
          <a:noFill/>
          <a:ln w="9525">
            <a:noFill/>
            <a:miter lim="800000"/>
            <a:headEnd/>
            <a:tailEnd/>
          </a:ln>
        </p:spPr>
        <p:txBody>
          <a:bodyPr>
            <a:spAutoFit/>
          </a:bodyPr>
          <a:lstStyle/>
          <a:p>
            <a:r>
              <a:rPr lang="en-GB" sz="2000" b="1">
                <a:solidFill>
                  <a:srgbClr val="0066FF"/>
                </a:solidFill>
                <a:latin typeface="Calibri" pitchFamily="34" charset="0"/>
              </a:rPr>
              <a:t>dónde</a:t>
            </a:r>
          </a:p>
        </p:txBody>
      </p:sp>
      <p:sp>
        <p:nvSpPr>
          <p:cNvPr id="13" name="TextBox 12"/>
          <p:cNvSpPr txBox="1">
            <a:spLocks noChangeArrowheads="1"/>
          </p:cNvSpPr>
          <p:nvPr/>
        </p:nvSpPr>
        <p:spPr bwMode="auto">
          <a:xfrm>
            <a:off x="1547813" y="3716338"/>
            <a:ext cx="1584325" cy="400050"/>
          </a:xfrm>
          <a:prstGeom prst="rect">
            <a:avLst/>
          </a:prstGeom>
          <a:noFill/>
          <a:ln w="9525">
            <a:noFill/>
            <a:miter lim="800000"/>
            <a:headEnd/>
            <a:tailEnd/>
          </a:ln>
        </p:spPr>
        <p:txBody>
          <a:bodyPr>
            <a:spAutoFit/>
          </a:bodyPr>
          <a:lstStyle/>
          <a:p>
            <a:r>
              <a:rPr lang="en-GB" sz="2000" b="1">
                <a:solidFill>
                  <a:srgbClr val="0066FF"/>
                </a:solidFill>
                <a:latin typeface="Calibri" pitchFamily="34" charset="0"/>
              </a:rPr>
              <a:t>lanes</a:t>
            </a:r>
          </a:p>
        </p:txBody>
      </p:sp>
      <p:sp>
        <p:nvSpPr>
          <p:cNvPr id="14" name="TextBox 13"/>
          <p:cNvSpPr txBox="1">
            <a:spLocks noChangeArrowheads="1"/>
          </p:cNvSpPr>
          <p:nvPr/>
        </p:nvSpPr>
        <p:spPr bwMode="auto">
          <a:xfrm>
            <a:off x="4175125" y="3716338"/>
            <a:ext cx="1584325" cy="400050"/>
          </a:xfrm>
          <a:prstGeom prst="rect">
            <a:avLst/>
          </a:prstGeom>
          <a:noFill/>
          <a:ln w="9525">
            <a:noFill/>
            <a:miter lim="800000"/>
            <a:headEnd/>
            <a:tailEnd/>
          </a:ln>
        </p:spPr>
        <p:txBody>
          <a:bodyPr>
            <a:spAutoFit/>
          </a:bodyPr>
          <a:lstStyle/>
          <a:p>
            <a:r>
              <a:rPr lang="en-GB" sz="2000" b="1">
                <a:solidFill>
                  <a:srgbClr val="0066FF"/>
                </a:solidFill>
                <a:latin typeface="Calibri" pitchFamily="34" charset="0"/>
              </a:rPr>
              <a:t>róximo</a:t>
            </a:r>
          </a:p>
        </p:txBody>
      </p:sp>
      <p:sp>
        <p:nvSpPr>
          <p:cNvPr id="15" name="TextBox 14"/>
          <p:cNvSpPr txBox="1">
            <a:spLocks noChangeArrowheads="1"/>
          </p:cNvSpPr>
          <p:nvPr/>
        </p:nvSpPr>
        <p:spPr bwMode="auto">
          <a:xfrm>
            <a:off x="5435600" y="3716338"/>
            <a:ext cx="1584325" cy="400050"/>
          </a:xfrm>
          <a:prstGeom prst="rect">
            <a:avLst/>
          </a:prstGeom>
          <a:noFill/>
          <a:ln w="9525">
            <a:noFill/>
            <a:miter lim="800000"/>
            <a:headEnd/>
            <a:tailEnd/>
          </a:ln>
        </p:spPr>
        <p:txBody>
          <a:bodyPr>
            <a:spAutoFit/>
          </a:bodyPr>
          <a:lstStyle/>
          <a:p>
            <a:r>
              <a:rPr lang="en-GB" sz="2000" b="1">
                <a:solidFill>
                  <a:srgbClr val="0066FF"/>
                </a:solidFill>
                <a:latin typeface="Calibri" pitchFamily="34" charset="0"/>
              </a:rPr>
              <a:t>in</a:t>
            </a:r>
          </a:p>
        </p:txBody>
      </p:sp>
      <p:sp>
        <p:nvSpPr>
          <p:cNvPr id="16" name="TextBox 15"/>
          <p:cNvSpPr txBox="1">
            <a:spLocks noChangeArrowheads="1"/>
          </p:cNvSpPr>
          <p:nvPr/>
        </p:nvSpPr>
        <p:spPr bwMode="auto">
          <a:xfrm>
            <a:off x="6084888" y="3716338"/>
            <a:ext cx="1582737" cy="400050"/>
          </a:xfrm>
          <a:prstGeom prst="rect">
            <a:avLst/>
          </a:prstGeom>
          <a:noFill/>
          <a:ln w="9525">
            <a:noFill/>
            <a:miter lim="800000"/>
            <a:headEnd/>
            <a:tailEnd/>
          </a:ln>
        </p:spPr>
        <p:txBody>
          <a:bodyPr>
            <a:spAutoFit/>
          </a:bodyPr>
          <a:lstStyle/>
          <a:p>
            <a:r>
              <a:rPr lang="en-GB" sz="2000" b="1">
                <a:solidFill>
                  <a:srgbClr val="0066FF"/>
                </a:solidFill>
                <a:latin typeface="Calibri" pitchFamily="34" charset="0"/>
              </a:rPr>
              <a:t>emana</a:t>
            </a:r>
          </a:p>
        </p:txBody>
      </p:sp>
      <p:sp>
        <p:nvSpPr>
          <p:cNvPr id="17" name="TextBox 16"/>
          <p:cNvSpPr txBox="1">
            <a:spLocks noChangeArrowheads="1"/>
          </p:cNvSpPr>
          <p:nvPr/>
        </p:nvSpPr>
        <p:spPr bwMode="auto">
          <a:xfrm>
            <a:off x="3348038" y="4365625"/>
            <a:ext cx="1584325" cy="400050"/>
          </a:xfrm>
          <a:prstGeom prst="rect">
            <a:avLst/>
          </a:prstGeom>
          <a:noFill/>
          <a:ln w="9525">
            <a:noFill/>
            <a:miter lim="800000"/>
            <a:headEnd/>
            <a:tailEnd/>
          </a:ln>
        </p:spPr>
        <p:txBody>
          <a:bodyPr>
            <a:spAutoFit/>
          </a:bodyPr>
          <a:lstStyle/>
          <a:p>
            <a:r>
              <a:rPr lang="en-GB" sz="2000" b="1">
                <a:solidFill>
                  <a:srgbClr val="0066FF"/>
                </a:solidFill>
                <a:latin typeface="Calibri" pitchFamily="34" charset="0"/>
              </a:rPr>
              <a:t>ónde</a:t>
            </a:r>
          </a:p>
        </p:txBody>
      </p:sp>
      <p:sp>
        <p:nvSpPr>
          <p:cNvPr id="18" name="TextBox 17"/>
          <p:cNvSpPr txBox="1">
            <a:spLocks noChangeArrowheads="1"/>
          </p:cNvSpPr>
          <p:nvPr/>
        </p:nvSpPr>
        <p:spPr bwMode="auto">
          <a:xfrm>
            <a:off x="5076825" y="4365625"/>
            <a:ext cx="1582738" cy="400050"/>
          </a:xfrm>
          <a:prstGeom prst="rect">
            <a:avLst/>
          </a:prstGeom>
          <a:noFill/>
          <a:ln w="9525">
            <a:noFill/>
            <a:miter lim="800000"/>
            <a:headEnd/>
            <a:tailEnd/>
          </a:ln>
        </p:spPr>
        <p:txBody>
          <a:bodyPr>
            <a:spAutoFit/>
          </a:bodyPr>
          <a:lstStyle/>
          <a:p>
            <a:r>
              <a:rPr lang="en-GB" sz="2000" b="1">
                <a:solidFill>
                  <a:srgbClr val="0066FF"/>
                </a:solidFill>
                <a:latin typeface="Calibri" pitchFamily="34" charset="0"/>
              </a:rPr>
              <a:t>ugar</a:t>
            </a:r>
          </a:p>
        </p:txBody>
      </p:sp>
      <p:sp>
        <p:nvSpPr>
          <p:cNvPr id="19" name="TextBox 18"/>
          <p:cNvSpPr txBox="1">
            <a:spLocks noChangeArrowheads="1"/>
          </p:cNvSpPr>
          <p:nvPr/>
        </p:nvSpPr>
        <p:spPr bwMode="auto">
          <a:xfrm>
            <a:off x="1835150" y="5013325"/>
            <a:ext cx="1584325" cy="400050"/>
          </a:xfrm>
          <a:prstGeom prst="rect">
            <a:avLst/>
          </a:prstGeom>
          <a:noFill/>
          <a:ln w="9525">
            <a:noFill/>
            <a:miter lim="800000"/>
            <a:headEnd/>
            <a:tailEnd/>
          </a:ln>
        </p:spPr>
        <p:txBody>
          <a:bodyPr>
            <a:spAutoFit/>
          </a:bodyPr>
          <a:lstStyle/>
          <a:p>
            <a:r>
              <a:rPr lang="en-GB" sz="2000" b="1">
                <a:solidFill>
                  <a:srgbClr val="0066FF"/>
                </a:solidFill>
                <a:latin typeface="Calibri" pitchFamily="34" charset="0"/>
              </a:rPr>
              <a:t>rata</a:t>
            </a:r>
          </a:p>
        </p:txBody>
      </p:sp>
      <p:sp>
        <p:nvSpPr>
          <p:cNvPr id="20" name="TextBox 19"/>
          <p:cNvSpPr txBox="1">
            <a:spLocks noChangeArrowheads="1"/>
          </p:cNvSpPr>
          <p:nvPr/>
        </p:nvSpPr>
        <p:spPr bwMode="auto">
          <a:xfrm>
            <a:off x="1476375" y="5413375"/>
            <a:ext cx="1582738" cy="400050"/>
          </a:xfrm>
          <a:prstGeom prst="rect">
            <a:avLst/>
          </a:prstGeom>
          <a:noFill/>
          <a:ln w="9525">
            <a:noFill/>
            <a:miter lim="800000"/>
            <a:headEnd/>
            <a:tailEnd/>
          </a:ln>
        </p:spPr>
        <p:txBody>
          <a:bodyPr>
            <a:spAutoFit/>
          </a:bodyPr>
          <a:lstStyle/>
          <a:p>
            <a:r>
              <a:rPr lang="en-GB" sz="2000" b="1">
                <a:solidFill>
                  <a:srgbClr val="0066FF"/>
                </a:solidFill>
                <a:latin typeface="Calibri" pitchFamily="34" charset="0"/>
              </a:rPr>
              <a:t>ustan</a:t>
            </a:r>
          </a:p>
        </p:txBody>
      </p:sp>
      <p:sp>
        <p:nvSpPr>
          <p:cNvPr id="21" name="TextBox 20"/>
          <p:cNvSpPr txBox="1">
            <a:spLocks noChangeArrowheads="1"/>
          </p:cNvSpPr>
          <p:nvPr/>
        </p:nvSpPr>
        <p:spPr bwMode="auto">
          <a:xfrm>
            <a:off x="4110038" y="5373688"/>
            <a:ext cx="1584325" cy="400050"/>
          </a:xfrm>
          <a:prstGeom prst="rect">
            <a:avLst/>
          </a:prstGeom>
          <a:noFill/>
          <a:ln w="9525">
            <a:noFill/>
            <a:miter lim="800000"/>
            <a:headEnd/>
            <a:tailEnd/>
          </a:ln>
        </p:spPr>
        <p:txBody>
          <a:bodyPr>
            <a:spAutoFit/>
          </a:bodyPr>
          <a:lstStyle/>
          <a:p>
            <a:r>
              <a:rPr lang="en-GB" sz="2000" b="1">
                <a:solidFill>
                  <a:srgbClr val="0066FF"/>
                </a:solidFill>
                <a:latin typeface="Calibri" pitchFamily="34" charset="0"/>
              </a:rPr>
              <a:t>ociales</a:t>
            </a:r>
          </a:p>
        </p:txBody>
      </p:sp>
      <p:sp>
        <p:nvSpPr>
          <p:cNvPr id="22" name="TextBox 21"/>
          <p:cNvSpPr txBox="1">
            <a:spLocks noChangeArrowheads="1"/>
          </p:cNvSpPr>
          <p:nvPr/>
        </p:nvSpPr>
        <p:spPr bwMode="auto">
          <a:xfrm>
            <a:off x="2195513" y="5765800"/>
            <a:ext cx="1584325" cy="400050"/>
          </a:xfrm>
          <a:prstGeom prst="rect">
            <a:avLst/>
          </a:prstGeom>
          <a:noFill/>
          <a:ln w="9525">
            <a:noFill/>
            <a:miter lim="800000"/>
            <a:headEnd/>
            <a:tailEnd/>
          </a:ln>
        </p:spPr>
        <p:txBody>
          <a:bodyPr>
            <a:spAutoFit/>
          </a:bodyPr>
          <a:lstStyle/>
          <a:p>
            <a:r>
              <a:rPr lang="en-GB" sz="2000" b="1">
                <a:solidFill>
                  <a:srgbClr val="0066FF"/>
                </a:solidFill>
                <a:latin typeface="Calibri" pitchFamily="34" charset="0"/>
              </a:rPr>
              <a:t>robar</a:t>
            </a:r>
          </a:p>
        </p:txBody>
      </p:sp>
      <p:sp>
        <p:nvSpPr>
          <p:cNvPr id="23" name="TextBox 22"/>
          <p:cNvSpPr txBox="1">
            <a:spLocks noChangeArrowheads="1"/>
          </p:cNvSpPr>
          <p:nvPr/>
        </p:nvSpPr>
        <p:spPr bwMode="auto">
          <a:xfrm>
            <a:off x="4932363" y="5765800"/>
            <a:ext cx="1584325" cy="400050"/>
          </a:xfrm>
          <a:prstGeom prst="rect">
            <a:avLst/>
          </a:prstGeom>
          <a:noFill/>
          <a:ln w="9525">
            <a:noFill/>
            <a:miter lim="800000"/>
            <a:headEnd/>
            <a:tailEnd/>
          </a:ln>
        </p:spPr>
        <p:txBody>
          <a:bodyPr>
            <a:spAutoFit/>
          </a:bodyPr>
          <a:lstStyle/>
          <a:p>
            <a:r>
              <a:rPr lang="en-GB" sz="2000" b="1">
                <a:solidFill>
                  <a:srgbClr val="0066FF"/>
                </a:solidFill>
                <a:latin typeface="Calibri" pitchFamily="34" charset="0"/>
              </a:rPr>
              <a:t>límpico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500"/>
                                        <p:tgtEl>
                                          <p:spTgt spid="1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500"/>
                                        <p:tgtEl>
                                          <p:spTgt spid="1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500"/>
                                        <p:tgtEl>
                                          <p:spTgt spid="2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500"/>
                                        <p:tgtEl>
                                          <p:spTgt spid="22"/>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fade">
                                      <p:cBhvr>
                                        <p:cTn id="10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88913" y="365125"/>
          <a:ext cx="8847137" cy="6088063"/>
        </p:xfrm>
        <a:graphic>
          <a:graphicData uri="http://schemas.openxmlformats.org/drawingml/2006/table">
            <a:tbl>
              <a:tblPr firstRow="1" bandRow="1">
                <a:tableStyleId>{5940675A-B579-460E-94D1-54222C63F5DA}</a:tableStyleId>
              </a:tblPr>
              <a:tblGrid>
                <a:gridCol w="702758"/>
                <a:gridCol w="8145098"/>
              </a:tblGrid>
              <a:tr h="389784">
                <a:tc>
                  <a:txBody>
                    <a:bodyPr/>
                    <a:lstStyle/>
                    <a:p>
                      <a:pPr algn="ctr"/>
                      <a:r>
                        <a:rPr lang="en-GB" sz="1800" dirty="0" smtClean="0"/>
                        <a:t>1</a:t>
                      </a:r>
                      <a:endParaRPr lang="en-GB" sz="1800" dirty="0"/>
                    </a:p>
                  </a:txBody>
                  <a:tcPr/>
                </a:tc>
                <a:tc>
                  <a:txBody>
                    <a:bodyPr/>
                    <a:lstStyle/>
                    <a:p>
                      <a:r>
                        <a:rPr lang="en-GB" sz="1800" b="0" dirty="0" smtClean="0"/>
                        <a:t>¿</a:t>
                      </a:r>
                      <a:r>
                        <a:rPr lang="en-GB" sz="1800" b="0" dirty="0" err="1" smtClean="0"/>
                        <a:t>Cuál</a:t>
                      </a:r>
                      <a:r>
                        <a:rPr lang="en-GB" sz="1800" b="0" dirty="0" smtClean="0"/>
                        <a:t> </a:t>
                      </a:r>
                      <a:r>
                        <a:rPr lang="en-GB" sz="1800" b="0" dirty="0" err="1" smtClean="0"/>
                        <a:t>es</a:t>
                      </a:r>
                      <a:r>
                        <a:rPr lang="en-GB" sz="1800" b="0" dirty="0" smtClean="0"/>
                        <a:t> </a:t>
                      </a:r>
                      <a:r>
                        <a:rPr lang="en-GB" sz="1800" b="0" dirty="0" err="1" smtClean="0"/>
                        <a:t>tu</a:t>
                      </a:r>
                      <a:r>
                        <a:rPr lang="en-GB" sz="1800" b="0" dirty="0" smtClean="0"/>
                        <a:t> p_____________ p___________</a:t>
                      </a:r>
                      <a:r>
                        <a:rPr lang="en-GB" sz="1800" b="0" i="1" dirty="0" smtClean="0"/>
                        <a:t>?</a:t>
                      </a:r>
                      <a:br>
                        <a:rPr lang="en-GB" sz="1800" b="0" i="1" dirty="0" smtClean="0"/>
                      </a:br>
                      <a:r>
                        <a:rPr lang="en-GB" sz="1400" b="0" i="1" dirty="0" smtClean="0"/>
                        <a:t>(What</a:t>
                      </a:r>
                      <a:r>
                        <a:rPr lang="en-GB" sz="1400" b="0" i="1" baseline="0" dirty="0" smtClean="0"/>
                        <a:t> is your favourite hobby?)</a:t>
                      </a:r>
                      <a:endParaRPr lang="en-GB" sz="2000" b="0" i="1" dirty="0"/>
                    </a:p>
                  </a:txBody>
                  <a:tcPr/>
                </a:tc>
              </a:tr>
              <a:tr h="389784">
                <a:tc>
                  <a:txBody>
                    <a:bodyPr/>
                    <a:lstStyle/>
                    <a:p>
                      <a:pPr algn="ctr"/>
                      <a:r>
                        <a:rPr lang="en-GB" sz="1800" dirty="0" smtClean="0"/>
                        <a:t>2</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dirty="0" smtClean="0"/>
                        <a:t>¿C____________</a:t>
                      </a:r>
                      <a:r>
                        <a:rPr lang="en-GB" sz="1800" b="0" baseline="0" dirty="0" smtClean="0"/>
                        <a:t> lo </a:t>
                      </a:r>
                      <a:r>
                        <a:rPr lang="en-GB" sz="1800" b="0" baseline="0" dirty="0" err="1" smtClean="0"/>
                        <a:t>empezaste</a:t>
                      </a:r>
                      <a:r>
                        <a:rPr lang="en-GB" sz="1800" b="0" baseline="0" dirty="0" smtClean="0"/>
                        <a:t>? </a:t>
                      </a:r>
                      <a:r>
                        <a:rPr lang="en-GB" sz="1800" b="0" i="1" dirty="0" smtClean="0"/>
                        <a:t>(When did you start it?</a:t>
                      </a:r>
                      <a:r>
                        <a:rPr lang="en-GB" sz="1800" b="0" i="1" baseline="0" dirty="0" smtClean="0"/>
                        <a:t>)</a:t>
                      </a:r>
                      <a:endParaRPr lang="en-GB" sz="2800" b="0" i="1" dirty="0" smtClean="0"/>
                    </a:p>
                  </a:txBody>
                  <a:tcPr/>
                </a:tc>
              </a:tr>
              <a:tr h="389784">
                <a:tc>
                  <a:txBody>
                    <a:bodyPr/>
                    <a:lstStyle/>
                    <a:p>
                      <a:pPr algn="ctr"/>
                      <a:r>
                        <a:rPr lang="en-GB" sz="1800" dirty="0" smtClean="0"/>
                        <a:t>3</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t>¿A</a:t>
                      </a:r>
                      <a:r>
                        <a:rPr lang="en-GB" sz="1800" baseline="0" dirty="0" smtClean="0"/>
                        <a:t>____________ a </a:t>
                      </a:r>
                      <a:r>
                        <a:rPr lang="en-GB" sz="1800" baseline="0" dirty="0" err="1" smtClean="0"/>
                        <a:t>alguien</a:t>
                      </a:r>
                      <a:r>
                        <a:rPr lang="en-GB" sz="1800" baseline="0" dirty="0" smtClean="0"/>
                        <a:t>? </a:t>
                      </a:r>
                      <a:r>
                        <a:rPr lang="en-GB" sz="1800" b="0" i="1" dirty="0" smtClean="0"/>
                        <a:t>(Do you admire anyone?</a:t>
                      </a:r>
                      <a:r>
                        <a:rPr lang="en-GB" sz="1800" b="0" i="1" baseline="0" dirty="0" smtClean="0"/>
                        <a:t>)</a:t>
                      </a:r>
                      <a:endParaRPr lang="en-GB" sz="2800" b="0" i="1" dirty="0" smtClean="0"/>
                    </a:p>
                  </a:txBody>
                  <a:tcPr/>
                </a:tc>
              </a:tr>
              <a:tr h="389784">
                <a:tc>
                  <a:txBody>
                    <a:bodyPr/>
                    <a:lstStyle/>
                    <a:p>
                      <a:pPr algn="ctr"/>
                      <a:r>
                        <a:rPr lang="en-GB" sz="1800" dirty="0" smtClean="0"/>
                        <a:t>4</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dirty="0" smtClean="0"/>
                        <a:t>¿</a:t>
                      </a:r>
                      <a:r>
                        <a:rPr lang="en-GB" sz="1800" b="0" dirty="0" err="1" smtClean="0"/>
                        <a:t>Tienes</a:t>
                      </a:r>
                      <a:r>
                        <a:rPr lang="en-GB" sz="1800" b="0" dirty="0" smtClean="0"/>
                        <a:t> </a:t>
                      </a:r>
                      <a:r>
                        <a:rPr lang="en-GB" sz="1800" b="0" dirty="0" err="1" smtClean="0"/>
                        <a:t>una</a:t>
                      </a:r>
                      <a:r>
                        <a:rPr lang="en-GB" sz="1800" b="0" dirty="0" smtClean="0"/>
                        <a:t> __________ </a:t>
                      </a:r>
                      <a:r>
                        <a:rPr lang="en-GB" sz="1800" b="0" dirty="0" err="1" smtClean="0"/>
                        <a:t>preferida</a:t>
                      </a:r>
                      <a:r>
                        <a:rPr lang="en-GB" sz="1800" b="0" dirty="0" smtClean="0"/>
                        <a:t>? </a:t>
                      </a:r>
                      <a:r>
                        <a:rPr lang="en-GB" sz="1600" b="0" i="1" dirty="0" smtClean="0"/>
                        <a:t>(Do you have a favourite shop?</a:t>
                      </a:r>
                      <a:r>
                        <a:rPr lang="en-GB" sz="1600" b="0" i="1" baseline="0" dirty="0" smtClean="0"/>
                        <a:t>)</a:t>
                      </a:r>
                      <a:endParaRPr lang="en-GB" sz="2400" b="0" i="1" dirty="0" smtClean="0"/>
                    </a:p>
                  </a:txBody>
                  <a:tcPr/>
                </a:tc>
              </a:tr>
              <a:tr h="509076">
                <a:tc>
                  <a:txBody>
                    <a:bodyPr/>
                    <a:lstStyle/>
                    <a:p>
                      <a:pPr algn="ctr"/>
                      <a:r>
                        <a:rPr lang="en-GB" sz="1800" dirty="0" smtClean="0"/>
                        <a:t>5</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dirty="0" smtClean="0"/>
                        <a:t>¿Hay o_______ c____________ </a:t>
                      </a:r>
                      <a:r>
                        <a:rPr lang="en-GB" sz="1800" b="0" dirty="0" err="1" smtClean="0"/>
                        <a:t>que</a:t>
                      </a:r>
                      <a:r>
                        <a:rPr lang="en-GB" sz="1800" b="0" dirty="0" smtClean="0"/>
                        <a:t> </a:t>
                      </a:r>
                      <a:r>
                        <a:rPr lang="en-GB" sz="1800" b="0" dirty="0" err="1" smtClean="0"/>
                        <a:t>te</a:t>
                      </a:r>
                      <a:r>
                        <a:rPr lang="en-GB" sz="1800" b="0" dirty="0" smtClean="0"/>
                        <a:t> </a:t>
                      </a:r>
                      <a:r>
                        <a:rPr lang="en-GB" sz="1800" b="0" dirty="0" err="1" smtClean="0"/>
                        <a:t>gustan</a:t>
                      </a:r>
                      <a:r>
                        <a:rPr lang="en-GB" sz="1800" b="0" dirty="0" smtClean="0"/>
                        <a:t> </a:t>
                      </a:r>
                      <a:r>
                        <a:rPr lang="en-GB" sz="1800" b="0" dirty="0" err="1" smtClean="0"/>
                        <a:t>hacer</a:t>
                      </a:r>
                      <a:r>
                        <a:rPr lang="en-GB" sz="1800" b="0" dirty="0" smtClean="0"/>
                        <a:t>? </a:t>
                      </a:r>
                      <a:br>
                        <a:rPr lang="en-GB" sz="1800" b="0" dirty="0" smtClean="0"/>
                      </a:br>
                      <a:r>
                        <a:rPr lang="en-GB" sz="1600" b="0" i="1" dirty="0" smtClean="0"/>
                        <a:t>(Are there other</a:t>
                      </a:r>
                      <a:r>
                        <a:rPr lang="en-GB" sz="1600" b="0" i="1" baseline="0" dirty="0" smtClean="0"/>
                        <a:t> things you like doing?)</a:t>
                      </a:r>
                      <a:endParaRPr lang="en-GB" sz="1600" b="0" dirty="0"/>
                    </a:p>
                  </a:txBody>
                  <a:tcPr/>
                </a:tc>
              </a:tr>
              <a:tr h="534530">
                <a:tc>
                  <a:txBody>
                    <a:bodyPr/>
                    <a:lstStyle/>
                    <a:p>
                      <a:pPr algn="ctr"/>
                      <a:r>
                        <a:rPr lang="en-GB" sz="1800" dirty="0" smtClean="0"/>
                        <a:t>6</a:t>
                      </a:r>
                      <a:endParaRPr lang="en-GB" sz="1800" dirty="0"/>
                    </a:p>
                  </a:txBody>
                  <a:tcPr/>
                </a:tc>
                <a:tc>
                  <a:txBody>
                    <a:bodyPr/>
                    <a:lstStyle/>
                    <a:p>
                      <a:r>
                        <a:rPr lang="en-GB" sz="1800" b="0" dirty="0" smtClean="0"/>
                        <a:t>¿</a:t>
                      </a:r>
                      <a:r>
                        <a:rPr lang="en-GB" sz="1800" b="0" dirty="0" err="1" smtClean="0"/>
                        <a:t>Qué</a:t>
                      </a:r>
                      <a:r>
                        <a:rPr lang="en-GB" sz="1800" b="0" dirty="0" smtClean="0"/>
                        <a:t> h____________</a:t>
                      </a:r>
                      <a:r>
                        <a:rPr lang="en-GB" sz="1800" b="0" baseline="0" dirty="0" smtClean="0"/>
                        <a:t> el fin de </a:t>
                      </a:r>
                      <a:r>
                        <a:rPr lang="en-GB" sz="1800" b="0" baseline="0" dirty="0" err="1" smtClean="0"/>
                        <a:t>semana</a:t>
                      </a:r>
                      <a:r>
                        <a:rPr lang="en-GB" sz="1800" b="0" baseline="0" dirty="0" smtClean="0"/>
                        <a:t> p____________? </a:t>
                      </a:r>
                      <a:br>
                        <a:rPr lang="en-GB" sz="1800" b="0" baseline="0" dirty="0" smtClean="0"/>
                      </a:br>
                      <a:r>
                        <a:rPr lang="en-GB" sz="1800" b="0" i="1" baseline="0" dirty="0" smtClean="0"/>
                        <a:t>(What did you do last weekend?</a:t>
                      </a:r>
                      <a:endParaRPr lang="en-GB" sz="1800" b="0" i="1" dirty="0"/>
                    </a:p>
                  </a:txBody>
                  <a:tcPr/>
                </a:tc>
              </a:tr>
              <a:tr h="389784">
                <a:tc>
                  <a:txBody>
                    <a:bodyPr/>
                    <a:lstStyle/>
                    <a:p>
                      <a:pPr algn="ctr"/>
                      <a:r>
                        <a:rPr lang="en-GB" sz="1800" dirty="0" smtClean="0"/>
                        <a:t>7</a:t>
                      </a:r>
                      <a:endParaRPr lang="en-GB" sz="1800" dirty="0"/>
                    </a:p>
                  </a:txBody>
                  <a:tcPr/>
                </a:tc>
                <a:tc>
                  <a:txBody>
                    <a:bodyPr/>
                    <a:lstStyle/>
                    <a:p>
                      <a:r>
                        <a:rPr lang="en-GB" sz="1800" b="0" dirty="0" smtClean="0"/>
                        <a:t>¿A____________ </a:t>
                      </a:r>
                      <a:r>
                        <a:rPr lang="en-GB" sz="1800" b="0" dirty="0" err="1" smtClean="0"/>
                        <a:t>fuiste</a:t>
                      </a:r>
                      <a:r>
                        <a:rPr lang="en-GB" sz="1800" b="0" dirty="0" smtClean="0"/>
                        <a:t>? </a:t>
                      </a:r>
                      <a:r>
                        <a:rPr lang="en-GB" sz="1800" b="0" i="1" dirty="0" smtClean="0"/>
                        <a:t>(Where did you go?)</a:t>
                      </a:r>
                      <a:endParaRPr lang="en-GB" sz="1800" b="0" i="1" dirty="0"/>
                    </a:p>
                  </a:txBody>
                  <a:tcPr/>
                </a:tc>
              </a:tr>
              <a:tr h="534530">
                <a:tc>
                  <a:txBody>
                    <a:bodyPr/>
                    <a:lstStyle/>
                    <a:p>
                      <a:pPr algn="ctr"/>
                      <a:r>
                        <a:rPr lang="en-GB" sz="1800" dirty="0" smtClean="0"/>
                        <a:t>8</a:t>
                      </a:r>
                      <a:endParaRPr lang="en-GB" sz="1800" dirty="0"/>
                    </a:p>
                  </a:txBody>
                  <a:tcPr/>
                </a:tc>
                <a:tc>
                  <a:txBody>
                    <a:bodyPr/>
                    <a:lstStyle/>
                    <a:p>
                      <a:r>
                        <a:rPr lang="en-GB" sz="1800" b="0" dirty="0" smtClean="0"/>
                        <a:t>¿</a:t>
                      </a:r>
                      <a:r>
                        <a:rPr lang="en-GB" sz="1800" b="0" dirty="0" err="1" smtClean="0"/>
                        <a:t>Qué</a:t>
                      </a:r>
                      <a:r>
                        <a:rPr lang="en-GB" sz="1800" b="0" dirty="0" smtClean="0"/>
                        <a:t> p__________ </a:t>
                      </a:r>
                      <a:r>
                        <a:rPr lang="en-GB" sz="1800" b="0" dirty="0" err="1" smtClean="0"/>
                        <a:t>tienes</a:t>
                      </a:r>
                      <a:r>
                        <a:rPr lang="en-GB" sz="1800" b="0" dirty="0" smtClean="0"/>
                        <a:t> </a:t>
                      </a:r>
                      <a:r>
                        <a:rPr lang="en-GB" sz="1800" b="0" dirty="0" err="1" smtClean="0"/>
                        <a:t>para</a:t>
                      </a:r>
                      <a:r>
                        <a:rPr lang="en-GB" sz="1800" b="0" dirty="0" smtClean="0"/>
                        <a:t> el p__________ f__ de s________? </a:t>
                      </a:r>
                      <a:br>
                        <a:rPr lang="en-GB" sz="1800" b="0" dirty="0" smtClean="0"/>
                      </a:br>
                      <a:r>
                        <a:rPr lang="en-GB" sz="1800" b="0" i="1" dirty="0" smtClean="0"/>
                        <a:t>(What are</a:t>
                      </a:r>
                      <a:r>
                        <a:rPr lang="en-GB" sz="1800" b="0" i="1" baseline="0" dirty="0" smtClean="0"/>
                        <a:t> you planning to do next weekend?)</a:t>
                      </a:r>
                      <a:endParaRPr lang="en-GB" sz="1800" b="0" i="1" dirty="0"/>
                    </a:p>
                  </a:txBody>
                  <a:tcPr/>
                </a:tc>
              </a:tr>
              <a:tr h="534530">
                <a:tc>
                  <a:txBody>
                    <a:bodyPr/>
                    <a:lstStyle/>
                    <a:p>
                      <a:pPr algn="ctr"/>
                      <a:r>
                        <a:rPr lang="en-GB" sz="1800" dirty="0" smtClean="0"/>
                        <a:t>9</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dirty="0" smtClean="0"/>
                        <a:t>Y </a:t>
                      </a:r>
                      <a:r>
                        <a:rPr lang="en-GB" sz="1800" b="0" dirty="0" err="1" smtClean="0"/>
                        <a:t>tu</a:t>
                      </a:r>
                      <a:r>
                        <a:rPr lang="en-GB" sz="1800" b="0" dirty="0" smtClean="0"/>
                        <a:t> </a:t>
                      </a:r>
                      <a:r>
                        <a:rPr lang="en-GB" sz="1800" b="0" dirty="0" err="1" smtClean="0"/>
                        <a:t>programa</a:t>
                      </a:r>
                      <a:r>
                        <a:rPr lang="en-GB" sz="1800" b="0" dirty="0" smtClean="0"/>
                        <a:t> </a:t>
                      </a:r>
                      <a:r>
                        <a:rPr lang="en-GB" sz="1800" b="0" dirty="0" err="1" smtClean="0"/>
                        <a:t>favorito</a:t>
                      </a:r>
                      <a:r>
                        <a:rPr lang="en-GB" sz="1800" b="0" dirty="0" smtClean="0"/>
                        <a:t>, ¿d__________</a:t>
                      </a:r>
                      <a:r>
                        <a:rPr lang="en-GB" sz="1800" b="0" baseline="0" dirty="0" smtClean="0"/>
                        <a:t> </a:t>
                      </a:r>
                      <a:r>
                        <a:rPr lang="en-GB" sz="1800" b="0" baseline="0" dirty="0" err="1" smtClean="0"/>
                        <a:t>tiene</a:t>
                      </a:r>
                      <a:r>
                        <a:rPr lang="en-GB" sz="1800" b="0" baseline="0" dirty="0" smtClean="0"/>
                        <a:t> l_________? </a:t>
                      </a:r>
                      <a:br>
                        <a:rPr lang="en-GB" sz="1800" b="0" baseline="0" dirty="0" smtClean="0"/>
                      </a:br>
                      <a:r>
                        <a:rPr lang="en-GB" sz="1800" b="0" i="1" dirty="0" smtClean="0"/>
                        <a:t>(Your favourite</a:t>
                      </a:r>
                      <a:r>
                        <a:rPr lang="en-GB" sz="1800" b="0" i="1" baseline="0" dirty="0" smtClean="0"/>
                        <a:t> programme, where is it set?)</a:t>
                      </a:r>
                      <a:endParaRPr lang="en-GB" sz="1800" b="0" i="1" dirty="0" smtClean="0"/>
                    </a:p>
                  </a:txBody>
                  <a:tcPr/>
                </a:tc>
              </a:tr>
              <a:tr h="389784">
                <a:tc>
                  <a:txBody>
                    <a:bodyPr/>
                    <a:lstStyle/>
                    <a:p>
                      <a:pPr algn="ctr"/>
                      <a:r>
                        <a:rPr lang="en-GB" sz="1800" dirty="0" smtClean="0"/>
                        <a:t>10</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dirty="0" smtClean="0"/>
                        <a:t>¿De </a:t>
                      </a:r>
                      <a:r>
                        <a:rPr lang="en-GB" sz="1800" b="0" dirty="0" err="1" smtClean="0"/>
                        <a:t>qué</a:t>
                      </a:r>
                      <a:r>
                        <a:rPr lang="en-GB" sz="1800" b="0" dirty="0" smtClean="0"/>
                        <a:t> t___________? </a:t>
                      </a:r>
                      <a:r>
                        <a:rPr lang="en-GB" sz="1800" b="0" i="1" dirty="0" smtClean="0"/>
                        <a:t>(What’s it about?)</a:t>
                      </a:r>
                    </a:p>
                  </a:txBody>
                  <a:tcPr/>
                </a:tc>
              </a:tr>
              <a:tr h="389784">
                <a:tc>
                  <a:txBody>
                    <a:bodyPr/>
                    <a:lstStyle/>
                    <a:p>
                      <a:pPr algn="ctr"/>
                      <a:r>
                        <a:rPr lang="en-GB" sz="1800" dirty="0" smtClean="0"/>
                        <a:t>11</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dirty="0" smtClean="0"/>
                        <a:t>¿</a:t>
                      </a:r>
                      <a:r>
                        <a:rPr lang="en-GB" sz="1800" b="0" dirty="0" err="1" smtClean="0"/>
                        <a:t>Te</a:t>
                      </a:r>
                      <a:r>
                        <a:rPr lang="en-GB" sz="1800" b="0" dirty="0" smtClean="0"/>
                        <a:t> g_____________ los </a:t>
                      </a:r>
                      <a:r>
                        <a:rPr lang="en-GB" sz="1800" b="0" dirty="0" err="1" smtClean="0"/>
                        <a:t>medios</a:t>
                      </a:r>
                      <a:r>
                        <a:rPr lang="en-GB" sz="1800" b="0" dirty="0" smtClean="0"/>
                        <a:t> s___________? </a:t>
                      </a:r>
                      <a:r>
                        <a:rPr lang="en-GB" sz="1800" b="0" i="1" dirty="0" smtClean="0"/>
                        <a:t>(Do you like social media?)</a:t>
                      </a:r>
                    </a:p>
                  </a:txBody>
                  <a:tcPr/>
                </a:tc>
              </a:tr>
              <a:tr h="534530">
                <a:tc>
                  <a:txBody>
                    <a:bodyPr/>
                    <a:lstStyle/>
                    <a:p>
                      <a:pPr algn="ctr"/>
                      <a:r>
                        <a:rPr lang="en-GB" sz="1800" dirty="0" smtClean="0"/>
                        <a:t>12</a:t>
                      </a:r>
                      <a:endParaRPr lang="en-GB" sz="1800" dirty="0"/>
                    </a:p>
                  </a:txBody>
                  <a:tcPr/>
                </a:tc>
                <a:tc>
                  <a:txBody>
                    <a:bodyPr/>
                    <a:lstStyle/>
                    <a:p>
                      <a:r>
                        <a:rPr lang="en-GB" sz="1800" b="0" dirty="0" smtClean="0"/>
                        <a:t>¿</a:t>
                      </a:r>
                      <a:r>
                        <a:rPr lang="en-GB" sz="1800" b="0" dirty="0" err="1" smtClean="0"/>
                        <a:t>Te</a:t>
                      </a:r>
                      <a:r>
                        <a:rPr lang="en-GB" sz="1800" b="0" dirty="0" smtClean="0"/>
                        <a:t> </a:t>
                      </a:r>
                      <a:r>
                        <a:rPr lang="en-GB" sz="1800" b="0" dirty="0" err="1" smtClean="0"/>
                        <a:t>gustaría</a:t>
                      </a:r>
                      <a:r>
                        <a:rPr lang="en-GB" sz="1800" b="0" dirty="0" smtClean="0"/>
                        <a:t> p___________ </a:t>
                      </a:r>
                      <a:r>
                        <a:rPr lang="en-GB" sz="1800" b="0" dirty="0" err="1" smtClean="0"/>
                        <a:t>algún</a:t>
                      </a:r>
                      <a:r>
                        <a:rPr lang="en-GB" sz="1800" b="0" dirty="0" smtClean="0"/>
                        <a:t> </a:t>
                      </a:r>
                      <a:r>
                        <a:rPr lang="en-GB" sz="1800" b="0" dirty="0" err="1" smtClean="0"/>
                        <a:t>deporte</a:t>
                      </a:r>
                      <a:r>
                        <a:rPr lang="en-GB" sz="1800" b="0" dirty="0" smtClean="0"/>
                        <a:t> o_____________? </a:t>
                      </a:r>
                      <a:br>
                        <a:rPr lang="en-GB" sz="1800" b="0" dirty="0" smtClean="0"/>
                      </a:br>
                      <a:r>
                        <a:rPr lang="en-GB" sz="1800" b="0" i="1" dirty="0" smtClean="0"/>
                        <a:t>(Would</a:t>
                      </a:r>
                      <a:r>
                        <a:rPr lang="en-GB" sz="1800" b="0" i="1" baseline="0" dirty="0" smtClean="0"/>
                        <a:t> you like to try an </a:t>
                      </a:r>
                      <a:r>
                        <a:rPr lang="en-GB" sz="1800" b="0" i="1" baseline="0" dirty="0" err="1" smtClean="0"/>
                        <a:t>olympic</a:t>
                      </a:r>
                      <a:r>
                        <a:rPr lang="en-GB" sz="1800" b="0" i="1" baseline="0" dirty="0" smtClean="0"/>
                        <a:t> sport?)</a:t>
                      </a:r>
                      <a:endParaRPr lang="en-GB" sz="1800" b="0" i="1" dirty="0"/>
                    </a:p>
                  </a:txBody>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88913" y="365125"/>
          <a:ext cx="8847137" cy="6303963"/>
        </p:xfrm>
        <a:graphic>
          <a:graphicData uri="http://schemas.openxmlformats.org/drawingml/2006/table">
            <a:tbl>
              <a:tblPr firstRow="1" bandRow="1">
                <a:tableStyleId>{5940675A-B579-460E-94D1-54222C63F5DA}</a:tableStyleId>
              </a:tblPr>
              <a:tblGrid>
                <a:gridCol w="702758"/>
                <a:gridCol w="8145098"/>
              </a:tblGrid>
              <a:tr h="492866">
                <a:tc>
                  <a:txBody>
                    <a:bodyPr/>
                    <a:lstStyle/>
                    <a:p>
                      <a:pPr algn="ctr"/>
                      <a:r>
                        <a:rPr lang="en-GB" sz="2400" dirty="0" smtClean="0"/>
                        <a:t>1</a:t>
                      </a:r>
                      <a:endParaRPr lang="en-GB" sz="2400" dirty="0"/>
                    </a:p>
                  </a:txBody>
                  <a:tcPr/>
                </a:tc>
                <a:tc>
                  <a:txBody>
                    <a:bodyPr/>
                    <a:lstStyle/>
                    <a:p>
                      <a:r>
                        <a:rPr lang="en-GB" sz="2400" b="0" i="1" dirty="0" smtClean="0"/>
                        <a:t>(What</a:t>
                      </a:r>
                      <a:r>
                        <a:rPr lang="en-GB" sz="2400" b="0" i="1" baseline="0" dirty="0" smtClean="0"/>
                        <a:t> is your favourite hobby?)</a:t>
                      </a:r>
                      <a:endParaRPr lang="en-GB" sz="2400" b="0" i="1" dirty="0"/>
                    </a:p>
                  </a:txBody>
                  <a:tcPr/>
                </a:tc>
              </a:tr>
              <a:tr h="492866">
                <a:tc>
                  <a:txBody>
                    <a:bodyPr/>
                    <a:lstStyle/>
                    <a:p>
                      <a:pPr algn="ctr"/>
                      <a:r>
                        <a:rPr lang="en-GB" sz="2400" dirty="0" smtClean="0"/>
                        <a:t>2</a:t>
                      </a:r>
                      <a:endParaRPr lang="en-GB"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i="1" dirty="0" smtClean="0"/>
                        <a:t>(When did you start it?</a:t>
                      </a:r>
                      <a:r>
                        <a:rPr lang="en-GB" sz="2400" b="0" i="1" baseline="0" dirty="0" smtClean="0"/>
                        <a:t>)</a:t>
                      </a:r>
                      <a:endParaRPr lang="en-GB" sz="2400" b="0" i="1" dirty="0" smtClean="0"/>
                    </a:p>
                  </a:txBody>
                  <a:tcPr/>
                </a:tc>
              </a:tr>
              <a:tr h="492866">
                <a:tc>
                  <a:txBody>
                    <a:bodyPr/>
                    <a:lstStyle/>
                    <a:p>
                      <a:pPr algn="ctr"/>
                      <a:r>
                        <a:rPr lang="en-GB" sz="2400" dirty="0" smtClean="0"/>
                        <a:t>3</a:t>
                      </a:r>
                      <a:endParaRPr lang="en-GB"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i="1" dirty="0" smtClean="0"/>
                        <a:t>(Do you admire anyone?</a:t>
                      </a:r>
                      <a:r>
                        <a:rPr lang="en-GB" sz="2400" b="0" i="1" baseline="0" dirty="0" smtClean="0"/>
                        <a:t>)</a:t>
                      </a:r>
                      <a:endParaRPr lang="en-GB" sz="2400" b="0" i="1" dirty="0" smtClean="0"/>
                    </a:p>
                  </a:txBody>
                  <a:tcPr/>
                </a:tc>
              </a:tr>
              <a:tr h="492866">
                <a:tc>
                  <a:txBody>
                    <a:bodyPr/>
                    <a:lstStyle/>
                    <a:p>
                      <a:pPr algn="ctr"/>
                      <a:r>
                        <a:rPr lang="en-GB" sz="2400" dirty="0" smtClean="0"/>
                        <a:t>4</a:t>
                      </a:r>
                      <a:endParaRPr lang="en-GB"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i="1" dirty="0" smtClean="0"/>
                        <a:t>(Do you have a favourite shop?</a:t>
                      </a:r>
                      <a:r>
                        <a:rPr lang="en-GB" sz="2400" b="0" i="1" baseline="0" dirty="0" smtClean="0"/>
                        <a:t>)</a:t>
                      </a:r>
                      <a:endParaRPr lang="en-GB" sz="2400" b="0" i="1" dirty="0" smtClean="0"/>
                    </a:p>
                  </a:txBody>
                  <a:tcPr/>
                </a:tc>
              </a:tr>
              <a:tr h="548789">
                <a:tc>
                  <a:txBody>
                    <a:bodyPr/>
                    <a:lstStyle/>
                    <a:p>
                      <a:pPr algn="ctr"/>
                      <a:r>
                        <a:rPr lang="en-GB" sz="2400" dirty="0" smtClean="0"/>
                        <a:t>5</a:t>
                      </a:r>
                      <a:endParaRPr lang="en-GB"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i="1" dirty="0" smtClean="0"/>
                        <a:t>(Are there other</a:t>
                      </a:r>
                      <a:r>
                        <a:rPr lang="en-GB" sz="2400" b="0" i="1" baseline="0" dirty="0" smtClean="0"/>
                        <a:t> things you like doing?)</a:t>
                      </a:r>
                      <a:endParaRPr lang="en-GB" sz="2400" b="0" dirty="0"/>
                    </a:p>
                  </a:txBody>
                  <a:tcPr/>
                </a:tc>
              </a:tr>
              <a:tr h="576229">
                <a:tc>
                  <a:txBody>
                    <a:bodyPr/>
                    <a:lstStyle/>
                    <a:p>
                      <a:pPr algn="ctr"/>
                      <a:r>
                        <a:rPr lang="en-GB" sz="2400" dirty="0" smtClean="0"/>
                        <a:t>6</a:t>
                      </a:r>
                      <a:endParaRPr lang="en-GB" sz="2400" dirty="0"/>
                    </a:p>
                  </a:txBody>
                  <a:tcPr/>
                </a:tc>
                <a:tc>
                  <a:txBody>
                    <a:bodyPr/>
                    <a:lstStyle/>
                    <a:p>
                      <a:r>
                        <a:rPr lang="en-GB" sz="2400" b="0" i="1" baseline="0" dirty="0" smtClean="0"/>
                        <a:t>(What did you do last weekend?</a:t>
                      </a:r>
                      <a:endParaRPr lang="en-GB" sz="2400" b="0" i="1" dirty="0"/>
                    </a:p>
                  </a:txBody>
                  <a:tcPr/>
                </a:tc>
              </a:tr>
              <a:tr h="492866">
                <a:tc>
                  <a:txBody>
                    <a:bodyPr/>
                    <a:lstStyle/>
                    <a:p>
                      <a:pPr algn="ctr"/>
                      <a:r>
                        <a:rPr lang="en-GB" sz="2400" dirty="0" smtClean="0"/>
                        <a:t>7</a:t>
                      </a:r>
                      <a:endParaRPr lang="en-GB" sz="2400" dirty="0"/>
                    </a:p>
                  </a:txBody>
                  <a:tcPr/>
                </a:tc>
                <a:tc>
                  <a:txBody>
                    <a:bodyPr/>
                    <a:lstStyle/>
                    <a:p>
                      <a:r>
                        <a:rPr lang="en-GB" sz="2400" b="0" i="1" dirty="0" smtClean="0"/>
                        <a:t>(Where did you go?)</a:t>
                      </a:r>
                      <a:endParaRPr lang="en-GB" sz="2400" b="0" i="1" dirty="0"/>
                    </a:p>
                  </a:txBody>
                  <a:tcPr/>
                </a:tc>
              </a:tr>
              <a:tr h="576229">
                <a:tc>
                  <a:txBody>
                    <a:bodyPr/>
                    <a:lstStyle/>
                    <a:p>
                      <a:pPr algn="ctr"/>
                      <a:r>
                        <a:rPr lang="en-GB" sz="2400" dirty="0" smtClean="0"/>
                        <a:t>8</a:t>
                      </a:r>
                      <a:endParaRPr lang="en-GB" sz="2400" dirty="0"/>
                    </a:p>
                  </a:txBody>
                  <a:tcPr/>
                </a:tc>
                <a:tc>
                  <a:txBody>
                    <a:bodyPr/>
                    <a:lstStyle/>
                    <a:p>
                      <a:r>
                        <a:rPr lang="en-GB" sz="2400" b="0" i="1" dirty="0" smtClean="0"/>
                        <a:t>(What are</a:t>
                      </a:r>
                      <a:r>
                        <a:rPr lang="en-GB" sz="2400" b="0" i="1" baseline="0" dirty="0" smtClean="0"/>
                        <a:t> you planning to do next weekend?)</a:t>
                      </a:r>
                      <a:endParaRPr lang="en-GB" sz="2400" b="0" i="1" dirty="0"/>
                    </a:p>
                  </a:txBody>
                  <a:tcPr/>
                </a:tc>
              </a:tr>
              <a:tr h="576229">
                <a:tc>
                  <a:txBody>
                    <a:bodyPr/>
                    <a:lstStyle/>
                    <a:p>
                      <a:pPr algn="ctr"/>
                      <a:r>
                        <a:rPr lang="en-GB" sz="2400" dirty="0" smtClean="0"/>
                        <a:t>9</a:t>
                      </a:r>
                      <a:endParaRPr lang="en-GB"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i="1" dirty="0" smtClean="0"/>
                        <a:t>(Your favourite</a:t>
                      </a:r>
                      <a:r>
                        <a:rPr lang="en-GB" sz="2400" b="0" i="1" baseline="0" dirty="0" smtClean="0"/>
                        <a:t> programme, where is it set?)</a:t>
                      </a:r>
                      <a:endParaRPr lang="en-GB" sz="2400" b="0" i="1" dirty="0" smtClean="0"/>
                    </a:p>
                  </a:txBody>
                  <a:tcPr/>
                </a:tc>
              </a:tr>
              <a:tr h="492866">
                <a:tc>
                  <a:txBody>
                    <a:bodyPr/>
                    <a:lstStyle/>
                    <a:p>
                      <a:pPr algn="ctr"/>
                      <a:r>
                        <a:rPr lang="en-GB" sz="2400" dirty="0" smtClean="0"/>
                        <a:t>10</a:t>
                      </a:r>
                      <a:endParaRPr lang="en-GB"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i="1" dirty="0" smtClean="0"/>
                        <a:t>(What’s it about?)</a:t>
                      </a:r>
                    </a:p>
                  </a:txBody>
                  <a:tcPr/>
                </a:tc>
              </a:tr>
              <a:tr h="492866">
                <a:tc>
                  <a:txBody>
                    <a:bodyPr/>
                    <a:lstStyle/>
                    <a:p>
                      <a:pPr algn="ctr"/>
                      <a:r>
                        <a:rPr lang="en-GB" sz="2400" dirty="0" smtClean="0"/>
                        <a:t>11</a:t>
                      </a:r>
                      <a:endParaRPr lang="en-GB"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i="1" dirty="0" smtClean="0"/>
                        <a:t>(Do you like social media?)</a:t>
                      </a:r>
                    </a:p>
                  </a:txBody>
                  <a:tcPr/>
                </a:tc>
              </a:tr>
              <a:tr h="576229">
                <a:tc>
                  <a:txBody>
                    <a:bodyPr/>
                    <a:lstStyle/>
                    <a:p>
                      <a:pPr algn="ctr"/>
                      <a:r>
                        <a:rPr lang="en-GB" sz="2400" dirty="0" smtClean="0"/>
                        <a:t>12</a:t>
                      </a:r>
                      <a:endParaRPr lang="en-GB" sz="2400" dirty="0"/>
                    </a:p>
                  </a:txBody>
                  <a:tcPr/>
                </a:tc>
                <a:tc>
                  <a:txBody>
                    <a:bodyPr/>
                    <a:lstStyle/>
                    <a:p>
                      <a:r>
                        <a:rPr lang="en-GB" sz="2400" b="0" i="1" dirty="0" smtClean="0"/>
                        <a:t>(Would</a:t>
                      </a:r>
                      <a:r>
                        <a:rPr lang="en-GB" sz="2400" b="0" i="1" baseline="0" dirty="0" smtClean="0"/>
                        <a:t> you like to try an </a:t>
                      </a:r>
                      <a:r>
                        <a:rPr lang="en-GB" sz="2400" b="0" i="1" baseline="0" dirty="0" err="1" smtClean="0"/>
                        <a:t>olympic</a:t>
                      </a:r>
                      <a:r>
                        <a:rPr lang="en-GB" sz="2400" b="0" i="1" baseline="0" dirty="0" smtClean="0"/>
                        <a:t> sport?)</a:t>
                      </a:r>
                      <a:endParaRPr lang="en-GB" sz="2400" b="0" i="1" dirty="0"/>
                    </a:p>
                  </a:txBody>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79388" y="171450"/>
          <a:ext cx="8856662" cy="6511925"/>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bg1"/>
                          </a:solidFill>
                        </a:rPr>
                        <a:t>Practising output </a:t>
                      </a:r>
                      <a:r>
                        <a:rPr lang="en-GB" sz="2000" b="1" dirty="0" smtClean="0">
                          <a:solidFill>
                            <a:schemeClr val="bg1"/>
                          </a:solidFill>
                        </a:rPr>
                        <a:t>(fluency , pronunciation, </a:t>
                      </a:r>
                      <a:r>
                        <a:rPr lang="en-GB" sz="2000" b="1" dirty="0" err="1" smtClean="0">
                          <a:solidFill>
                            <a:schemeClr val="bg1"/>
                          </a:solidFill>
                        </a:rPr>
                        <a:t>automatization</a:t>
                      </a:r>
                      <a:r>
                        <a:rPr lang="en-GB" sz="2000" b="1" dirty="0" smtClean="0">
                          <a:solidFill>
                            <a:schemeClr val="bg1"/>
                          </a:solidFill>
                        </a:rPr>
                        <a:t>, memory)</a:t>
                      </a: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47122" name="Text Placeholder 2"/>
          <p:cNvSpPr txBox="1">
            <a:spLocks/>
          </p:cNvSpPr>
          <p:nvPr/>
        </p:nvSpPr>
        <p:spPr bwMode="auto">
          <a:xfrm>
            <a:off x="179388" y="6176963"/>
            <a:ext cx="7772400" cy="1500187"/>
          </a:xfrm>
          <a:prstGeom prst="rect">
            <a:avLst/>
          </a:prstGeom>
          <a:noFill/>
          <a:ln w="9525">
            <a:noFill/>
            <a:miter lim="800000"/>
            <a:headEnd/>
            <a:tailEnd/>
          </a:ln>
        </p:spPr>
        <p:txBody>
          <a:bodyPr/>
          <a:lstStyle/>
          <a:p>
            <a:pPr marL="342900" indent="-342900">
              <a:spcBef>
                <a:spcPct val="20000"/>
              </a:spcBef>
              <a:buFont typeface="Arial" charset="0"/>
              <a:buNone/>
            </a:pPr>
            <a:r>
              <a:rPr lang="en-GB" sz="3200" b="1">
                <a:solidFill>
                  <a:srgbClr val="002060"/>
                </a:solidFill>
                <a:latin typeface="Calibri" pitchFamily="34" charset="0"/>
              </a:rPr>
              <a:t>Idea 4: Repaso</a:t>
            </a:r>
            <a:endParaRPr lang="en-US" sz="3200" b="1">
              <a:solidFill>
                <a:srgbClr val="002060"/>
              </a:solidFill>
              <a:latin typeface="Calibri" pitchFamily="34" charset="0"/>
            </a:endParaRPr>
          </a:p>
        </p:txBody>
      </p:sp>
      <p:sp>
        <p:nvSpPr>
          <p:cNvPr id="47123"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GB" sz="4400">
                <a:latin typeface="Calibri" pitchFamily="34" charset="0"/>
              </a:rPr>
              <a:t>REPASO</a:t>
            </a:r>
            <a:endParaRPr lang="en-US" sz="4400">
              <a:latin typeface="Calibri" pitchFamily="34" charset="0"/>
            </a:endParaRPr>
          </a:p>
        </p:txBody>
      </p:sp>
      <p:pic>
        <p:nvPicPr>
          <p:cNvPr id="47124" name="Picture 5"/>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8439150" y="115888"/>
            <a:ext cx="647700"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00063" y="428625"/>
          <a:ext cx="8286750" cy="5643563"/>
        </p:xfrm>
        <a:graphic>
          <a:graphicData uri="http://schemas.openxmlformats.org/drawingml/2006/table">
            <a:tbl>
              <a:tblPr firstRow="1" bandRow="1">
                <a:tableStyleId>{5940675A-B579-460E-94D1-54222C63F5DA}</a:tableStyleId>
              </a:tblPr>
              <a:tblGrid>
                <a:gridCol w="2762250"/>
                <a:gridCol w="2762250"/>
                <a:gridCol w="2762250"/>
              </a:tblGrid>
              <a:tr h="1881188">
                <a:tc>
                  <a:txBody>
                    <a:bodyPr/>
                    <a:lstStyle/>
                    <a:p>
                      <a:endParaRPr lang="en-US" sz="1800" dirty="0"/>
                    </a:p>
                  </a:txBody>
                  <a:tcPr marL="91439" marR="91439"/>
                </a:tc>
                <a:tc>
                  <a:txBody>
                    <a:bodyPr/>
                    <a:lstStyle/>
                    <a:p>
                      <a:endParaRPr lang="en-US" sz="1800"/>
                    </a:p>
                  </a:txBody>
                  <a:tcPr marL="91439" marR="91439"/>
                </a:tc>
                <a:tc>
                  <a:txBody>
                    <a:bodyPr/>
                    <a:lstStyle/>
                    <a:p>
                      <a:endParaRPr lang="en-US" sz="1800"/>
                    </a:p>
                  </a:txBody>
                  <a:tcPr marL="91439" marR="91439"/>
                </a:tc>
              </a:tr>
              <a:tr h="1881188">
                <a:tc>
                  <a:txBody>
                    <a:bodyPr/>
                    <a:lstStyle/>
                    <a:p>
                      <a:endParaRPr lang="en-US" sz="1800"/>
                    </a:p>
                  </a:txBody>
                  <a:tcPr marL="91439" marR="91439"/>
                </a:tc>
                <a:tc>
                  <a:txBody>
                    <a:bodyPr/>
                    <a:lstStyle/>
                    <a:p>
                      <a:endParaRPr lang="en-US" sz="1800"/>
                    </a:p>
                  </a:txBody>
                  <a:tcPr marL="91439" marR="91439"/>
                </a:tc>
                <a:tc>
                  <a:txBody>
                    <a:bodyPr/>
                    <a:lstStyle/>
                    <a:p>
                      <a:endParaRPr lang="en-US" sz="1800"/>
                    </a:p>
                  </a:txBody>
                  <a:tcPr marL="91439" marR="91439"/>
                </a:tc>
              </a:tr>
              <a:tr h="1881188">
                <a:tc>
                  <a:txBody>
                    <a:bodyPr/>
                    <a:lstStyle/>
                    <a:p>
                      <a:endParaRPr lang="en-US" sz="1800"/>
                    </a:p>
                  </a:txBody>
                  <a:tcPr marL="91439" marR="91439"/>
                </a:tc>
                <a:tc>
                  <a:txBody>
                    <a:bodyPr/>
                    <a:lstStyle/>
                    <a:p>
                      <a:endParaRPr lang="en-US" sz="1800"/>
                    </a:p>
                  </a:txBody>
                  <a:tcPr marL="91439" marR="91439"/>
                </a:tc>
                <a:tc>
                  <a:txBody>
                    <a:bodyPr/>
                    <a:lstStyle/>
                    <a:p>
                      <a:endParaRPr lang="en-US" sz="1800" dirty="0"/>
                    </a:p>
                  </a:txBody>
                  <a:tcPr marL="91439" marR="91439"/>
                </a:tc>
              </a:tr>
            </a:tbl>
          </a:graphicData>
        </a:graphic>
      </p:graphicFrame>
      <p:sp>
        <p:nvSpPr>
          <p:cNvPr id="4" name="Rectangle 3"/>
          <p:cNvSpPr/>
          <p:nvPr/>
        </p:nvSpPr>
        <p:spPr>
          <a:xfrm>
            <a:off x="500063" y="1928813"/>
            <a:ext cx="8286750" cy="357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7" name="Straight Connector 6"/>
          <p:cNvCxnSpPr/>
          <p:nvPr/>
        </p:nvCxnSpPr>
        <p:spPr>
          <a:xfrm rot="5400000">
            <a:off x="1677988" y="2106613"/>
            <a:ext cx="35718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4464050" y="2106613"/>
            <a:ext cx="35718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7250113" y="2106613"/>
            <a:ext cx="35718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00063" y="3857625"/>
            <a:ext cx="8286750" cy="3571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1" name="Straight Connector 10"/>
          <p:cNvCxnSpPr/>
          <p:nvPr/>
        </p:nvCxnSpPr>
        <p:spPr>
          <a:xfrm rot="5400000">
            <a:off x="1677988" y="4035425"/>
            <a:ext cx="35718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464050" y="4035425"/>
            <a:ext cx="35718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7250113" y="4035425"/>
            <a:ext cx="35718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00063" y="5715000"/>
            <a:ext cx="8286750" cy="3571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5" name="Straight Connector 14"/>
          <p:cNvCxnSpPr/>
          <p:nvPr/>
        </p:nvCxnSpPr>
        <p:spPr>
          <a:xfrm rot="5400000">
            <a:off x="1677988" y="5892800"/>
            <a:ext cx="35718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4464050" y="5892800"/>
            <a:ext cx="35718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7250113" y="5892800"/>
            <a:ext cx="35718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183" name="TextBox 17"/>
          <p:cNvSpPr txBox="1">
            <a:spLocks noChangeArrowheads="1"/>
          </p:cNvSpPr>
          <p:nvPr/>
        </p:nvSpPr>
        <p:spPr bwMode="auto">
          <a:xfrm>
            <a:off x="642938" y="642938"/>
            <a:ext cx="2357437" cy="1016000"/>
          </a:xfrm>
          <a:prstGeom prst="rect">
            <a:avLst/>
          </a:prstGeom>
          <a:noFill/>
          <a:ln w="9525">
            <a:noFill/>
            <a:miter lim="800000"/>
            <a:headEnd/>
            <a:tailEnd/>
          </a:ln>
        </p:spPr>
        <p:txBody>
          <a:bodyPr>
            <a:spAutoFit/>
          </a:bodyPr>
          <a:lstStyle/>
          <a:p>
            <a:pPr algn="ctr"/>
            <a:r>
              <a:rPr lang="en-GB" sz="2000">
                <a:latin typeface="Calibri" pitchFamily="34" charset="0"/>
              </a:rPr>
              <a:t>Last year I went on holiday to Spain with my family.</a:t>
            </a:r>
            <a:endParaRPr lang="en-US" sz="2000">
              <a:latin typeface="Calibri" pitchFamily="34"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79388" y="171450"/>
          <a:ext cx="8856662" cy="6511925"/>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bg1"/>
                          </a:solidFill>
                        </a:rPr>
                        <a:t>Practising output </a:t>
                      </a:r>
                      <a:r>
                        <a:rPr lang="en-GB" sz="2000" b="1" dirty="0" smtClean="0">
                          <a:solidFill>
                            <a:schemeClr val="bg1"/>
                          </a:solidFill>
                        </a:rPr>
                        <a:t>(fluency , pronunciation, </a:t>
                      </a:r>
                      <a:r>
                        <a:rPr lang="en-GB" sz="2000" b="1" dirty="0" err="1" smtClean="0">
                          <a:solidFill>
                            <a:schemeClr val="bg1"/>
                          </a:solidFill>
                        </a:rPr>
                        <a:t>automatization</a:t>
                      </a:r>
                      <a:r>
                        <a:rPr lang="en-GB" sz="2000" b="1" dirty="0" smtClean="0">
                          <a:solidFill>
                            <a:schemeClr val="bg1"/>
                          </a:solidFill>
                        </a:rPr>
                        <a:t>, memory)</a:t>
                      </a: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1218" name="Text Placeholder 2"/>
          <p:cNvSpPr txBox="1">
            <a:spLocks/>
          </p:cNvSpPr>
          <p:nvPr/>
        </p:nvSpPr>
        <p:spPr bwMode="auto">
          <a:xfrm>
            <a:off x="179388" y="6176963"/>
            <a:ext cx="7772400" cy="1500187"/>
          </a:xfrm>
          <a:prstGeom prst="rect">
            <a:avLst/>
          </a:prstGeom>
          <a:noFill/>
          <a:ln w="9525">
            <a:noFill/>
            <a:miter lim="800000"/>
            <a:headEnd/>
            <a:tailEnd/>
          </a:ln>
        </p:spPr>
        <p:txBody>
          <a:bodyPr/>
          <a:lstStyle/>
          <a:p>
            <a:pPr marL="342900" indent="-342900">
              <a:spcBef>
                <a:spcPct val="20000"/>
              </a:spcBef>
              <a:buFont typeface="Arial" charset="0"/>
              <a:buNone/>
            </a:pPr>
            <a:r>
              <a:rPr lang="en-GB" sz="3200" b="1">
                <a:solidFill>
                  <a:srgbClr val="002060"/>
                </a:solidFill>
                <a:latin typeface="Calibri" pitchFamily="34" charset="0"/>
              </a:rPr>
              <a:t>Idea 5: Speed-dating</a:t>
            </a:r>
            <a:endParaRPr lang="en-US" sz="3200" b="1">
              <a:solidFill>
                <a:srgbClr val="002060"/>
              </a:solidFill>
              <a:latin typeface="Calibri" pitchFamily="34" charset="0"/>
            </a:endParaRPr>
          </a:p>
        </p:txBody>
      </p:sp>
      <p:sp>
        <p:nvSpPr>
          <p:cNvPr id="51219"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US" sz="4400">
                <a:latin typeface="Calibri" pitchFamily="34" charset="0"/>
              </a:rPr>
              <a:t>SPEED-DATING</a:t>
            </a:r>
          </a:p>
        </p:txBody>
      </p:sp>
      <p:pic>
        <p:nvPicPr>
          <p:cNvPr id="51220" name="Picture 5"/>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8439150" y="115888"/>
            <a:ext cx="647700"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rot="20839463">
            <a:off x="222250" y="2171700"/>
            <a:ext cx="2071688" cy="769938"/>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fontAlgn="auto" hangingPunct="1">
              <a:spcBef>
                <a:spcPts val="0"/>
              </a:spcBef>
              <a:spcAft>
                <a:spcPts val="0"/>
              </a:spcAft>
              <a:defRPr/>
            </a:pPr>
            <a:r>
              <a:rPr lang="en-GB" sz="4400" b="1" dirty="0" smtClean="0"/>
              <a:t>Hello</a:t>
            </a:r>
            <a:endParaRPr lang="en-GB" b="1" dirty="0"/>
          </a:p>
        </p:txBody>
      </p:sp>
      <p:sp>
        <p:nvSpPr>
          <p:cNvPr id="10" name="Rectangle 9"/>
          <p:cNvSpPr/>
          <p:nvPr/>
        </p:nvSpPr>
        <p:spPr>
          <a:xfrm rot="21322263">
            <a:off x="4786313" y="1360488"/>
            <a:ext cx="3597275" cy="76835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fontAlgn="auto" hangingPunct="1">
              <a:spcBef>
                <a:spcPts val="0"/>
              </a:spcBef>
              <a:spcAft>
                <a:spcPts val="0"/>
              </a:spcAft>
              <a:defRPr/>
            </a:pPr>
            <a:r>
              <a:rPr lang="en-GB" sz="4400" b="1" dirty="0" smtClean="0"/>
              <a:t>I am called</a:t>
            </a:r>
            <a:endParaRPr lang="en-GB" b="1" dirty="0"/>
          </a:p>
        </p:txBody>
      </p:sp>
      <p:sp>
        <p:nvSpPr>
          <p:cNvPr id="12" name="Rectangle 11"/>
          <p:cNvSpPr>
            <a:spLocks noChangeArrowheads="1"/>
          </p:cNvSpPr>
          <p:nvPr/>
        </p:nvSpPr>
        <p:spPr bwMode="auto">
          <a:xfrm>
            <a:off x="296863" y="142875"/>
            <a:ext cx="4210050" cy="647700"/>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a:spAutoFit/>
          </a:bodyPr>
          <a:lstStyle/>
          <a:p>
            <a:pPr algn="ctr" fontAlgn="auto">
              <a:spcBef>
                <a:spcPts val="0"/>
              </a:spcBef>
              <a:spcAft>
                <a:spcPts val="0"/>
              </a:spcAft>
              <a:defRPr/>
            </a:pPr>
            <a:r>
              <a:rPr lang="en-GB" sz="3600" b="1" dirty="0">
                <a:latin typeface="Tahoma" pitchFamily="34" charset="0"/>
              </a:rPr>
              <a:t>I am 15 years old</a:t>
            </a:r>
            <a:endParaRPr lang="en-GB" b="1" dirty="0">
              <a:latin typeface="Tahoma" pitchFamily="34" charset="0"/>
            </a:endParaRPr>
          </a:p>
        </p:txBody>
      </p:sp>
      <p:sp>
        <p:nvSpPr>
          <p:cNvPr id="13" name="Rectangle 12"/>
          <p:cNvSpPr>
            <a:spLocks noChangeArrowheads="1"/>
          </p:cNvSpPr>
          <p:nvPr/>
        </p:nvSpPr>
        <p:spPr bwMode="auto">
          <a:xfrm rot="-470027">
            <a:off x="1204913" y="4448175"/>
            <a:ext cx="3767137" cy="646113"/>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a:spAutoFit/>
          </a:bodyPr>
          <a:lstStyle/>
          <a:p>
            <a:pPr algn="ctr" fontAlgn="auto">
              <a:spcBef>
                <a:spcPts val="0"/>
              </a:spcBef>
              <a:spcAft>
                <a:spcPts val="0"/>
              </a:spcAft>
              <a:defRPr/>
            </a:pPr>
            <a:r>
              <a:rPr lang="en-GB" sz="3600" b="1" dirty="0">
                <a:latin typeface="Tahoma" pitchFamily="34" charset="0"/>
              </a:rPr>
              <a:t>I am a student</a:t>
            </a:r>
            <a:endParaRPr lang="en-GB" b="1" dirty="0">
              <a:latin typeface="Tahoma" pitchFamily="34" charset="0"/>
            </a:endParaRPr>
          </a:p>
        </p:txBody>
      </p:sp>
      <p:sp>
        <p:nvSpPr>
          <p:cNvPr id="14" name="Rectangle 13"/>
          <p:cNvSpPr>
            <a:spLocks noChangeArrowheads="1"/>
          </p:cNvSpPr>
          <p:nvPr/>
        </p:nvSpPr>
        <p:spPr bwMode="auto">
          <a:xfrm rot="1217539">
            <a:off x="5045075" y="4187825"/>
            <a:ext cx="3079750" cy="646113"/>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a:spAutoFit/>
          </a:bodyPr>
          <a:lstStyle/>
          <a:p>
            <a:pPr algn="ctr" fontAlgn="auto">
              <a:spcBef>
                <a:spcPts val="0"/>
              </a:spcBef>
              <a:spcAft>
                <a:spcPts val="0"/>
              </a:spcAft>
              <a:defRPr/>
            </a:pPr>
            <a:r>
              <a:rPr lang="en-GB" sz="3600" b="1" dirty="0">
                <a:latin typeface="Tahoma" pitchFamily="34" charset="0"/>
              </a:rPr>
              <a:t>at </a:t>
            </a:r>
            <a:r>
              <a:rPr lang="en-GB" sz="3600" b="1" dirty="0" err="1">
                <a:latin typeface="Tahoma" pitchFamily="34" charset="0"/>
              </a:rPr>
              <a:t>CVC</a:t>
            </a:r>
            <a:endParaRPr lang="en-GB" b="1" dirty="0">
              <a:latin typeface="Tahoma" pitchFamily="34" charset="0"/>
            </a:endParaRPr>
          </a:p>
        </p:txBody>
      </p:sp>
      <p:sp>
        <p:nvSpPr>
          <p:cNvPr id="15" name="Rectangle 14"/>
          <p:cNvSpPr>
            <a:spLocks noChangeArrowheads="1"/>
          </p:cNvSpPr>
          <p:nvPr/>
        </p:nvSpPr>
        <p:spPr bwMode="auto">
          <a:xfrm rot="-163892">
            <a:off x="6859588" y="3605213"/>
            <a:ext cx="2071687" cy="646112"/>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a:spAutoFit/>
          </a:bodyPr>
          <a:lstStyle/>
          <a:p>
            <a:pPr algn="ctr" fontAlgn="auto">
              <a:spcBef>
                <a:spcPts val="0"/>
              </a:spcBef>
              <a:spcAft>
                <a:spcPts val="0"/>
              </a:spcAft>
              <a:defRPr/>
            </a:pPr>
            <a:r>
              <a:rPr lang="en-GB" sz="3600" b="1" dirty="0">
                <a:latin typeface="Tahoma" pitchFamily="34" charset="0"/>
              </a:rPr>
              <a:t>I study</a:t>
            </a:r>
            <a:endParaRPr lang="en-GB" b="1" dirty="0">
              <a:latin typeface="Tahoma" pitchFamily="34" charset="0"/>
            </a:endParaRPr>
          </a:p>
        </p:txBody>
      </p:sp>
      <p:sp>
        <p:nvSpPr>
          <p:cNvPr id="16" name="Rectangle 15"/>
          <p:cNvSpPr>
            <a:spLocks noChangeArrowheads="1"/>
          </p:cNvSpPr>
          <p:nvPr/>
        </p:nvSpPr>
        <p:spPr bwMode="auto">
          <a:xfrm rot="588054">
            <a:off x="3101975" y="2419350"/>
            <a:ext cx="5822950" cy="646113"/>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a:spAutoFit/>
          </a:bodyPr>
          <a:lstStyle/>
          <a:p>
            <a:pPr algn="ctr" fontAlgn="auto">
              <a:spcBef>
                <a:spcPts val="0"/>
              </a:spcBef>
              <a:spcAft>
                <a:spcPts val="0"/>
              </a:spcAft>
              <a:defRPr/>
            </a:pPr>
            <a:r>
              <a:rPr lang="en-GB" sz="3600" b="1" dirty="0">
                <a:latin typeface="Tahoma" pitchFamily="34" charset="0"/>
              </a:rPr>
              <a:t>m.., s…,E…,S…and a…</a:t>
            </a:r>
            <a:endParaRPr lang="en-GB" b="1" dirty="0">
              <a:latin typeface="Tahoma" pitchFamily="34" charset="0"/>
            </a:endParaRPr>
          </a:p>
        </p:txBody>
      </p:sp>
      <p:sp>
        <p:nvSpPr>
          <p:cNvPr id="17" name="Rectangle 16"/>
          <p:cNvSpPr>
            <a:spLocks noChangeArrowheads="1"/>
          </p:cNvSpPr>
          <p:nvPr/>
        </p:nvSpPr>
        <p:spPr bwMode="auto">
          <a:xfrm rot="510297">
            <a:off x="215900" y="3605213"/>
            <a:ext cx="4148138" cy="646112"/>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a:spAutoFit/>
          </a:bodyPr>
          <a:lstStyle/>
          <a:p>
            <a:pPr algn="ctr" fontAlgn="auto">
              <a:spcBef>
                <a:spcPts val="0"/>
              </a:spcBef>
              <a:spcAft>
                <a:spcPts val="0"/>
              </a:spcAft>
              <a:defRPr/>
            </a:pPr>
            <a:r>
              <a:rPr lang="en-GB" sz="3600" b="1" dirty="0">
                <a:latin typeface="Tahoma" pitchFamily="34" charset="0"/>
              </a:rPr>
              <a:t>I am good at …</a:t>
            </a:r>
            <a:endParaRPr lang="en-GB" b="1" dirty="0">
              <a:latin typeface="Tahoma" pitchFamily="34" charset="0"/>
            </a:endParaRPr>
          </a:p>
        </p:txBody>
      </p:sp>
      <p:sp>
        <p:nvSpPr>
          <p:cNvPr id="18" name="Rectangle 17"/>
          <p:cNvSpPr>
            <a:spLocks noChangeArrowheads="1"/>
          </p:cNvSpPr>
          <p:nvPr/>
        </p:nvSpPr>
        <p:spPr bwMode="auto">
          <a:xfrm rot="304164">
            <a:off x="192088" y="1431925"/>
            <a:ext cx="3559175" cy="646113"/>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a:spAutoFit/>
          </a:bodyPr>
          <a:lstStyle/>
          <a:p>
            <a:pPr fontAlgn="auto">
              <a:spcBef>
                <a:spcPts val="0"/>
              </a:spcBef>
              <a:spcAft>
                <a:spcPts val="0"/>
              </a:spcAft>
              <a:defRPr/>
            </a:pPr>
            <a:r>
              <a:rPr lang="en-GB" sz="3600" b="1" dirty="0">
                <a:latin typeface="Tahoma" pitchFamily="34" charset="0"/>
              </a:rPr>
              <a:t>I would like..</a:t>
            </a:r>
            <a:endParaRPr lang="en-GB" b="1" dirty="0">
              <a:latin typeface="Tahoma" pitchFamily="34" charset="0"/>
            </a:endParaRPr>
          </a:p>
        </p:txBody>
      </p:sp>
      <p:sp>
        <p:nvSpPr>
          <p:cNvPr id="19" name="Rectangle 18"/>
          <p:cNvSpPr>
            <a:spLocks noChangeArrowheads="1"/>
          </p:cNvSpPr>
          <p:nvPr/>
        </p:nvSpPr>
        <p:spPr bwMode="auto">
          <a:xfrm rot="588054">
            <a:off x="5367338" y="439738"/>
            <a:ext cx="3541712" cy="646112"/>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a:spAutoFit/>
          </a:bodyPr>
          <a:lstStyle/>
          <a:p>
            <a:pPr algn="ctr" fontAlgn="auto">
              <a:spcBef>
                <a:spcPts val="0"/>
              </a:spcBef>
              <a:spcAft>
                <a:spcPts val="0"/>
              </a:spcAft>
              <a:defRPr/>
            </a:pPr>
            <a:r>
              <a:rPr lang="en-GB" sz="3600" b="1" dirty="0">
                <a:latin typeface="Tahoma" pitchFamily="34" charset="0"/>
              </a:rPr>
              <a:t>t</a:t>
            </a:r>
            <a:r>
              <a:rPr lang="en-GB" sz="3600" b="1" dirty="0">
                <a:latin typeface="Tahoma" pitchFamily="34" charset="0"/>
              </a:rPr>
              <a:t>o do WE</a:t>
            </a:r>
            <a:endParaRPr lang="en-GB" b="1" dirty="0">
              <a:latin typeface="Tahoma" pitchFamily="34" charset="0"/>
            </a:endParaRPr>
          </a:p>
        </p:txBody>
      </p:sp>
      <p:sp>
        <p:nvSpPr>
          <p:cNvPr id="53259" name="TextBox 20"/>
          <p:cNvSpPr txBox="1">
            <a:spLocks noChangeArrowheads="1"/>
          </p:cNvSpPr>
          <p:nvPr/>
        </p:nvSpPr>
        <p:spPr bwMode="auto">
          <a:xfrm>
            <a:off x="0" y="6088063"/>
            <a:ext cx="9196388" cy="769937"/>
          </a:xfrm>
          <a:prstGeom prst="rect">
            <a:avLst/>
          </a:prstGeom>
          <a:solidFill>
            <a:schemeClr val="tx1"/>
          </a:solidFill>
          <a:ln w="9525">
            <a:noFill/>
            <a:miter lim="800000"/>
            <a:headEnd/>
            <a:tailEnd/>
          </a:ln>
        </p:spPr>
        <p:txBody>
          <a:bodyPr>
            <a:spAutoFit/>
          </a:bodyPr>
          <a:lstStyle/>
          <a:p>
            <a:pPr algn="ctr"/>
            <a:r>
              <a:rPr lang="en-GB" sz="4400" b="1">
                <a:solidFill>
                  <a:srgbClr val="FFFFCC"/>
                </a:solidFill>
                <a:latin typeface="Calibri" pitchFamily="34" charset="0"/>
              </a:rPr>
              <a:t>¿Cómo se dice en español? </a:t>
            </a:r>
          </a:p>
        </p:txBody>
      </p:sp>
      <p:sp>
        <p:nvSpPr>
          <p:cNvPr id="20" name="Rectangle 19"/>
          <p:cNvSpPr>
            <a:spLocks noChangeArrowheads="1"/>
          </p:cNvSpPr>
          <p:nvPr/>
        </p:nvSpPr>
        <p:spPr bwMode="auto">
          <a:xfrm rot="463532">
            <a:off x="222250" y="5197475"/>
            <a:ext cx="3541713" cy="646113"/>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a:spAutoFit/>
          </a:bodyPr>
          <a:lstStyle/>
          <a:p>
            <a:pPr algn="ctr" fontAlgn="auto">
              <a:spcBef>
                <a:spcPts val="0"/>
              </a:spcBef>
              <a:spcAft>
                <a:spcPts val="0"/>
              </a:spcAft>
              <a:defRPr/>
            </a:pPr>
            <a:r>
              <a:rPr lang="en-GB" sz="3600" b="1" dirty="0">
                <a:latin typeface="Tahoma" pitchFamily="34" charset="0"/>
              </a:rPr>
              <a:t>i</a:t>
            </a:r>
            <a:r>
              <a:rPr lang="en-GB" sz="3600" b="1" dirty="0">
                <a:latin typeface="Tahoma" pitchFamily="34" charset="0"/>
              </a:rPr>
              <a:t>n a hotel in..</a:t>
            </a:r>
            <a:endParaRPr lang="en-GB" b="1" dirty="0">
              <a:latin typeface="Tahoma" pitchFamily="34" charset="0"/>
            </a:endParaRPr>
          </a:p>
        </p:txBody>
      </p:sp>
      <p:sp>
        <p:nvSpPr>
          <p:cNvPr id="22" name="Rectangle 21"/>
          <p:cNvSpPr>
            <a:spLocks noChangeArrowheads="1"/>
          </p:cNvSpPr>
          <p:nvPr/>
        </p:nvSpPr>
        <p:spPr bwMode="auto">
          <a:xfrm rot="287300">
            <a:off x="3768725" y="5129213"/>
            <a:ext cx="5151438" cy="646112"/>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a:spAutoFit/>
          </a:bodyPr>
          <a:lstStyle/>
          <a:p>
            <a:pPr algn="ctr" fontAlgn="auto">
              <a:spcBef>
                <a:spcPts val="0"/>
              </a:spcBef>
              <a:spcAft>
                <a:spcPts val="0"/>
              </a:spcAft>
              <a:defRPr/>
            </a:pPr>
            <a:r>
              <a:rPr lang="en-GB" sz="3600" b="1" dirty="0">
                <a:latin typeface="Tahoma" pitchFamily="34" charset="0"/>
              </a:rPr>
              <a:t>b</a:t>
            </a:r>
            <a:r>
              <a:rPr lang="en-GB" sz="3600" b="1" dirty="0">
                <a:latin typeface="Tahoma" pitchFamily="34" charset="0"/>
              </a:rPr>
              <a:t>ecause I would like</a:t>
            </a:r>
            <a:endParaRPr lang="en-GB" b="1" dirty="0">
              <a:latin typeface="Tahoma" pitchFamily="34" charset="0"/>
            </a:endParaRPr>
          </a:p>
        </p:txBody>
      </p:sp>
      <p:sp>
        <p:nvSpPr>
          <p:cNvPr id="23" name="Rectangle 22"/>
          <p:cNvSpPr>
            <a:spLocks noChangeArrowheads="1"/>
          </p:cNvSpPr>
          <p:nvPr/>
        </p:nvSpPr>
        <p:spPr bwMode="auto">
          <a:xfrm rot="232700">
            <a:off x="1782763" y="741363"/>
            <a:ext cx="4581525" cy="646112"/>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a:spAutoFit/>
          </a:bodyPr>
          <a:lstStyle/>
          <a:p>
            <a:pPr algn="ctr" fontAlgn="auto">
              <a:spcBef>
                <a:spcPts val="0"/>
              </a:spcBef>
              <a:spcAft>
                <a:spcPts val="0"/>
              </a:spcAft>
              <a:defRPr/>
            </a:pPr>
            <a:r>
              <a:rPr lang="en-GB" sz="3600" b="1" dirty="0">
                <a:latin typeface="Tahoma" pitchFamily="34" charset="0"/>
              </a:rPr>
              <a:t>t</a:t>
            </a:r>
            <a:r>
              <a:rPr lang="en-GB" sz="3600" b="1" dirty="0">
                <a:latin typeface="Tahoma" pitchFamily="34" charset="0"/>
              </a:rPr>
              <a:t>o have experience</a:t>
            </a:r>
            <a:endParaRPr lang="en-GB" b="1" dirty="0">
              <a:latin typeface="Tahoma" pitchFamily="34" charset="0"/>
            </a:endParaRPr>
          </a:p>
        </p:txBody>
      </p:sp>
      <p:sp>
        <p:nvSpPr>
          <p:cNvPr id="24" name="Rectangle 23"/>
          <p:cNvSpPr>
            <a:spLocks noChangeArrowheads="1"/>
          </p:cNvSpPr>
          <p:nvPr/>
        </p:nvSpPr>
        <p:spPr bwMode="auto">
          <a:xfrm rot="395691">
            <a:off x="1785938" y="2867025"/>
            <a:ext cx="5441950" cy="646113"/>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a:spAutoFit/>
          </a:bodyPr>
          <a:lstStyle/>
          <a:p>
            <a:pPr algn="ctr" fontAlgn="auto">
              <a:spcBef>
                <a:spcPts val="0"/>
              </a:spcBef>
              <a:spcAft>
                <a:spcPts val="0"/>
              </a:spcAft>
              <a:defRPr/>
            </a:pPr>
            <a:r>
              <a:rPr lang="en-GB" sz="3600" b="1" dirty="0">
                <a:latin typeface="Tahoma" pitchFamily="34" charset="0"/>
              </a:rPr>
              <a:t>i</a:t>
            </a:r>
            <a:r>
              <a:rPr lang="en-GB" sz="3600" b="1" dirty="0">
                <a:latin typeface="Tahoma" pitchFamily="34" charset="0"/>
              </a:rPr>
              <a:t>n the service industry</a:t>
            </a:r>
            <a:endParaRPr lang="en-GB" b="1" dirty="0">
              <a:latin typeface="Tahoma" pitchFamily="34"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 fill="hold"/>
                                        <p:tgtEl>
                                          <p:spTgt spid="10"/>
                                        </p:tgtEl>
                                        <p:attrNameLst>
                                          <p:attrName>ppt_x</p:attrName>
                                        </p:attrNameLst>
                                      </p:cBhvr>
                                      <p:tavLst>
                                        <p:tav tm="0">
                                          <p:val>
                                            <p:strVal val="#ppt_x"/>
                                          </p:val>
                                        </p:tav>
                                        <p:tav tm="100000">
                                          <p:val>
                                            <p:strVal val="#ppt_x"/>
                                          </p:val>
                                        </p:tav>
                                      </p:tavLst>
                                    </p:anim>
                                    <p:anim calcmode="lin" valueType="num">
                                      <p:cBhvr additive="base">
                                        <p:cTn id="12" dur="2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000" fill="hold"/>
                                        <p:tgtEl>
                                          <p:spTgt spid="12"/>
                                        </p:tgtEl>
                                        <p:attrNameLst>
                                          <p:attrName>ppt_x</p:attrName>
                                        </p:attrNameLst>
                                      </p:cBhvr>
                                      <p:tavLst>
                                        <p:tav tm="0">
                                          <p:val>
                                            <p:strVal val="1+#ppt_w/2"/>
                                          </p:val>
                                        </p:tav>
                                        <p:tav tm="100000">
                                          <p:val>
                                            <p:strVal val="#ppt_x"/>
                                          </p:val>
                                        </p:tav>
                                      </p:tavLst>
                                    </p:anim>
                                    <p:anim calcmode="lin" valueType="num">
                                      <p:cBhvr additive="base">
                                        <p:cTn id="16" dur="2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2000" fill="hold"/>
                                        <p:tgtEl>
                                          <p:spTgt spid="13"/>
                                        </p:tgtEl>
                                        <p:attrNameLst>
                                          <p:attrName>ppt_x</p:attrName>
                                        </p:attrNameLst>
                                      </p:cBhvr>
                                      <p:tavLst>
                                        <p:tav tm="0">
                                          <p:val>
                                            <p:strVal val="0-#ppt_w/2"/>
                                          </p:val>
                                        </p:tav>
                                        <p:tav tm="100000">
                                          <p:val>
                                            <p:strVal val="#ppt_x"/>
                                          </p:val>
                                        </p:tav>
                                      </p:tavLst>
                                    </p:anim>
                                    <p:anim calcmode="lin" valueType="num">
                                      <p:cBhvr additive="base">
                                        <p:cTn id="20" dur="2000" fill="hold"/>
                                        <p:tgtEl>
                                          <p:spTgt spid="13"/>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2000" fill="hold"/>
                                        <p:tgtEl>
                                          <p:spTgt spid="14"/>
                                        </p:tgtEl>
                                        <p:attrNameLst>
                                          <p:attrName>ppt_x</p:attrName>
                                        </p:attrNameLst>
                                      </p:cBhvr>
                                      <p:tavLst>
                                        <p:tav tm="0">
                                          <p:val>
                                            <p:strVal val="0-#ppt_w/2"/>
                                          </p:val>
                                        </p:tav>
                                        <p:tav tm="100000">
                                          <p:val>
                                            <p:strVal val="#ppt_x"/>
                                          </p:val>
                                        </p:tav>
                                      </p:tavLst>
                                    </p:anim>
                                    <p:anim calcmode="lin" valueType="num">
                                      <p:cBhvr additive="base">
                                        <p:cTn id="24" dur="2000" fill="hold"/>
                                        <p:tgtEl>
                                          <p:spTgt spid="14"/>
                                        </p:tgtEl>
                                        <p:attrNameLst>
                                          <p:attrName>ppt_y</p:attrName>
                                        </p:attrNameLst>
                                      </p:cBhvr>
                                      <p:tavLst>
                                        <p:tav tm="0">
                                          <p:val>
                                            <p:strVal val="0-#ppt_h/2"/>
                                          </p:val>
                                        </p:tav>
                                        <p:tav tm="100000">
                                          <p:val>
                                            <p:strVal val="#ppt_y"/>
                                          </p:val>
                                        </p:tav>
                                      </p:tavLst>
                                    </p:anim>
                                  </p:childTnLst>
                                </p:cTn>
                              </p:par>
                              <p:par>
                                <p:cTn id="25" presetID="2" presetClass="entr" presetSubtype="3"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2000" fill="hold"/>
                                        <p:tgtEl>
                                          <p:spTgt spid="15"/>
                                        </p:tgtEl>
                                        <p:attrNameLst>
                                          <p:attrName>ppt_x</p:attrName>
                                        </p:attrNameLst>
                                      </p:cBhvr>
                                      <p:tavLst>
                                        <p:tav tm="0">
                                          <p:val>
                                            <p:strVal val="1+#ppt_w/2"/>
                                          </p:val>
                                        </p:tav>
                                        <p:tav tm="100000">
                                          <p:val>
                                            <p:strVal val="#ppt_x"/>
                                          </p:val>
                                        </p:tav>
                                      </p:tavLst>
                                    </p:anim>
                                    <p:anim calcmode="lin" valueType="num">
                                      <p:cBhvr additive="base">
                                        <p:cTn id="28" dur="2000" fill="hold"/>
                                        <p:tgtEl>
                                          <p:spTgt spid="15"/>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2000" fill="hold"/>
                                        <p:tgtEl>
                                          <p:spTgt spid="16"/>
                                        </p:tgtEl>
                                        <p:attrNameLst>
                                          <p:attrName>ppt_x</p:attrName>
                                        </p:attrNameLst>
                                      </p:cBhvr>
                                      <p:tavLst>
                                        <p:tav tm="0">
                                          <p:val>
                                            <p:strVal val="#ppt_x"/>
                                          </p:val>
                                        </p:tav>
                                        <p:tav tm="100000">
                                          <p:val>
                                            <p:strVal val="#ppt_x"/>
                                          </p:val>
                                        </p:tav>
                                      </p:tavLst>
                                    </p:anim>
                                    <p:anim calcmode="lin" valueType="num">
                                      <p:cBhvr additive="base">
                                        <p:cTn id="32" dur="2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2000" fill="hold"/>
                                        <p:tgtEl>
                                          <p:spTgt spid="17"/>
                                        </p:tgtEl>
                                        <p:attrNameLst>
                                          <p:attrName>ppt_x</p:attrName>
                                        </p:attrNameLst>
                                      </p:cBhvr>
                                      <p:tavLst>
                                        <p:tav tm="0">
                                          <p:val>
                                            <p:strVal val="0-#ppt_w/2"/>
                                          </p:val>
                                        </p:tav>
                                        <p:tav tm="100000">
                                          <p:val>
                                            <p:strVal val="#ppt_x"/>
                                          </p:val>
                                        </p:tav>
                                      </p:tavLst>
                                    </p:anim>
                                    <p:anim calcmode="lin" valueType="num">
                                      <p:cBhvr additive="base">
                                        <p:cTn id="36" dur="2000" fill="hold"/>
                                        <p:tgtEl>
                                          <p:spTgt spid="17"/>
                                        </p:tgtEl>
                                        <p:attrNameLst>
                                          <p:attrName>ppt_y</p:attrName>
                                        </p:attrNameLst>
                                      </p:cBhvr>
                                      <p:tavLst>
                                        <p:tav tm="0">
                                          <p:val>
                                            <p:strVal val="#ppt_y"/>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2000" fill="hold"/>
                                        <p:tgtEl>
                                          <p:spTgt spid="18"/>
                                        </p:tgtEl>
                                        <p:attrNameLst>
                                          <p:attrName>ppt_x</p:attrName>
                                        </p:attrNameLst>
                                      </p:cBhvr>
                                      <p:tavLst>
                                        <p:tav tm="0">
                                          <p:val>
                                            <p:strVal val="#ppt_x"/>
                                          </p:val>
                                        </p:tav>
                                        <p:tav tm="100000">
                                          <p:val>
                                            <p:strVal val="#ppt_x"/>
                                          </p:val>
                                        </p:tav>
                                      </p:tavLst>
                                    </p:anim>
                                    <p:anim calcmode="lin" valueType="num">
                                      <p:cBhvr additive="base">
                                        <p:cTn id="40" dur="2000" fill="hold"/>
                                        <p:tgtEl>
                                          <p:spTgt spid="18"/>
                                        </p:tgtEl>
                                        <p:attrNameLst>
                                          <p:attrName>ppt_y</p:attrName>
                                        </p:attrNameLst>
                                      </p:cBhvr>
                                      <p:tavLst>
                                        <p:tav tm="0">
                                          <p:val>
                                            <p:strVal val="0-#ppt_h/2"/>
                                          </p:val>
                                        </p:tav>
                                        <p:tav tm="100000">
                                          <p:val>
                                            <p:strVal val="#ppt_y"/>
                                          </p:val>
                                        </p:tav>
                                      </p:tavLst>
                                    </p:anim>
                                  </p:childTnLst>
                                </p:cTn>
                              </p:par>
                              <p:par>
                                <p:cTn id="41" presetID="2" presetClass="entr" presetSubtype="9"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2000" fill="hold"/>
                                        <p:tgtEl>
                                          <p:spTgt spid="19"/>
                                        </p:tgtEl>
                                        <p:attrNameLst>
                                          <p:attrName>ppt_x</p:attrName>
                                        </p:attrNameLst>
                                      </p:cBhvr>
                                      <p:tavLst>
                                        <p:tav tm="0">
                                          <p:val>
                                            <p:strVal val="0-#ppt_w/2"/>
                                          </p:val>
                                        </p:tav>
                                        <p:tav tm="100000">
                                          <p:val>
                                            <p:strVal val="#ppt_x"/>
                                          </p:val>
                                        </p:tav>
                                      </p:tavLst>
                                    </p:anim>
                                    <p:anim calcmode="lin" valueType="num">
                                      <p:cBhvr additive="base">
                                        <p:cTn id="44" dur="2000" fill="hold"/>
                                        <p:tgtEl>
                                          <p:spTgt spid="19"/>
                                        </p:tgtEl>
                                        <p:attrNameLst>
                                          <p:attrName>ppt_y</p:attrName>
                                        </p:attrNameLst>
                                      </p:cBhvr>
                                      <p:tavLst>
                                        <p:tav tm="0">
                                          <p:val>
                                            <p:strVal val="0-#ppt_h/2"/>
                                          </p:val>
                                        </p:tav>
                                        <p:tav tm="100000">
                                          <p:val>
                                            <p:strVal val="#ppt_y"/>
                                          </p:val>
                                        </p:tav>
                                      </p:tavLst>
                                    </p:anim>
                                  </p:childTnLst>
                                </p:cTn>
                              </p:par>
                              <p:par>
                                <p:cTn id="45" presetID="2" presetClass="entr" presetSubtype="9"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2000" fill="hold"/>
                                        <p:tgtEl>
                                          <p:spTgt spid="20"/>
                                        </p:tgtEl>
                                        <p:attrNameLst>
                                          <p:attrName>ppt_x</p:attrName>
                                        </p:attrNameLst>
                                      </p:cBhvr>
                                      <p:tavLst>
                                        <p:tav tm="0">
                                          <p:val>
                                            <p:strVal val="0-#ppt_w/2"/>
                                          </p:val>
                                        </p:tav>
                                        <p:tav tm="100000">
                                          <p:val>
                                            <p:strVal val="#ppt_x"/>
                                          </p:val>
                                        </p:tav>
                                      </p:tavLst>
                                    </p:anim>
                                    <p:anim calcmode="lin" valueType="num">
                                      <p:cBhvr additive="base">
                                        <p:cTn id="48" dur="2000" fill="hold"/>
                                        <p:tgtEl>
                                          <p:spTgt spid="20"/>
                                        </p:tgtEl>
                                        <p:attrNameLst>
                                          <p:attrName>ppt_y</p:attrName>
                                        </p:attrNameLst>
                                      </p:cBhvr>
                                      <p:tavLst>
                                        <p:tav tm="0">
                                          <p:val>
                                            <p:strVal val="0-#ppt_h/2"/>
                                          </p:val>
                                        </p:tav>
                                        <p:tav tm="100000">
                                          <p:val>
                                            <p:strVal val="#ppt_y"/>
                                          </p:val>
                                        </p:tav>
                                      </p:tavLst>
                                    </p:anim>
                                  </p:childTnLst>
                                </p:cTn>
                              </p:par>
                              <p:par>
                                <p:cTn id="49" presetID="2" presetClass="entr" presetSubtype="9"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2000" fill="hold"/>
                                        <p:tgtEl>
                                          <p:spTgt spid="22"/>
                                        </p:tgtEl>
                                        <p:attrNameLst>
                                          <p:attrName>ppt_x</p:attrName>
                                        </p:attrNameLst>
                                      </p:cBhvr>
                                      <p:tavLst>
                                        <p:tav tm="0">
                                          <p:val>
                                            <p:strVal val="0-#ppt_w/2"/>
                                          </p:val>
                                        </p:tav>
                                        <p:tav tm="100000">
                                          <p:val>
                                            <p:strVal val="#ppt_x"/>
                                          </p:val>
                                        </p:tav>
                                      </p:tavLst>
                                    </p:anim>
                                    <p:anim calcmode="lin" valueType="num">
                                      <p:cBhvr additive="base">
                                        <p:cTn id="52" dur="2000" fill="hold"/>
                                        <p:tgtEl>
                                          <p:spTgt spid="22"/>
                                        </p:tgtEl>
                                        <p:attrNameLst>
                                          <p:attrName>ppt_y</p:attrName>
                                        </p:attrNameLst>
                                      </p:cBhvr>
                                      <p:tavLst>
                                        <p:tav tm="0">
                                          <p:val>
                                            <p:strVal val="0-#ppt_h/2"/>
                                          </p:val>
                                        </p:tav>
                                        <p:tav tm="100000">
                                          <p:val>
                                            <p:strVal val="#ppt_y"/>
                                          </p:val>
                                        </p:tav>
                                      </p:tavLst>
                                    </p:anim>
                                  </p:childTnLst>
                                </p:cTn>
                              </p:par>
                              <p:par>
                                <p:cTn id="53" presetID="2" presetClass="entr" presetSubtype="9"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2000" fill="hold"/>
                                        <p:tgtEl>
                                          <p:spTgt spid="23"/>
                                        </p:tgtEl>
                                        <p:attrNameLst>
                                          <p:attrName>ppt_x</p:attrName>
                                        </p:attrNameLst>
                                      </p:cBhvr>
                                      <p:tavLst>
                                        <p:tav tm="0">
                                          <p:val>
                                            <p:strVal val="0-#ppt_w/2"/>
                                          </p:val>
                                        </p:tav>
                                        <p:tav tm="100000">
                                          <p:val>
                                            <p:strVal val="#ppt_x"/>
                                          </p:val>
                                        </p:tav>
                                      </p:tavLst>
                                    </p:anim>
                                    <p:anim calcmode="lin" valueType="num">
                                      <p:cBhvr additive="base">
                                        <p:cTn id="56" dur="2000" fill="hold"/>
                                        <p:tgtEl>
                                          <p:spTgt spid="23"/>
                                        </p:tgtEl>
                                        <p:attrNameLst>
                                          <p:attrName>ppt_y</p:attrName>
                                        </p:attrNameLst>
                                      </p:cBhvr>
                                      <p:tavLst>
                                        <p:tav tm="0">
                                          <p:val>
                                            <p:strVal val="0-#ppt_h/2"/>
                                          </p:val>
                                        </p:tav>
                                        <p:tav tm="100000">
                                          <p:val>
                                            <p:strVal val="#ppt_y"/>
                                          </p:val>
                                        </p:tav>
                                      </p:tavLst>
                                    </p:anim>
                                  </p:childTnLst>
                                </p:cTn>
                              </p:par>
                              <p:par>
                                <p:cTn id="57" presetID="2" presetClass="entr" presetSubtype="9"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2000" fill="hold"/>
                                        <p:tgtEl>
                                          <p:spTgt spid="24"/>
                                        </p:tgtEl>
                                        <p:attrNameLst>
                                          <p:attrName>ppt_x</p:attrName>
                                        </p:attrNameLst>
                                      </p:cBhvr>
                                      <p:tavLst>
                                        <p:tav tm="0">
                                          <p:val>
                                            <p:strVal val="0-#ppt_w/2"/>
                                          </p:val>
                                        </p:tav>
                                        <p:tav tm="100000">
                                          <p:val>
                                            <p:strVal val="#ppt_x"/>
                                          </p:val>
                                        </p:tav>
                                      </p:tavLst>
                                    </p:anim>
                                    <p:anim calcmode="lin" valueType="num">
                                      <p:cBhvr additive="base">
                                        <p:cTn id="60" dur="20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2" grpId="0" animBg="1"/>
      <p:bldP spid="23"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21322263">
            <a:off x="216810" y="287938"/>
            <a:ext cx="521694" cy="646331"/>
          </a:xfrm>
          <a:prstGeom prst="rect">
            <a:avLst/>
          </a:prstGeom>
        </p:spPr>
        <p:style>
          <a:lnRef idx="0">
            <a:schemeClr val="dk1"/>
          </a:lnRef>
          <a:fillRef idx="3">
            <a:schemeClr val="dk1"/>
          </a:fillRef>
          <a:effectRef idx="3">
            <a:schemeClr val="dk1"/>
          </a:effectRef>
          <a:fontRef idx="minor">
            <a:schemeClr val="lt1"/>
          </a:fontRef>
        </p:style>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fontAlgn="auto" hangingPunct="1">
              <a:spcBef>
                <a:spcPts val="0"/>
              </a:spcBef>
              <a:spcAft>
                <a:spcPts val="0"/>
              </a:spcAft>
              <a:defRPr/>
            </a:pPr>
            <a:r>
              <a:rPr lang="en-GB" sz="3600" b="1" dirty="0" smtClean="0">
                <a:solidFill>
                  <a:srgbClr val="FFFFCC"/>
                </a:solidFill>
              </a:rPr>
              <a:t>1</a:t>
            </a:r>
            <a:endParaRPr lang="en-GB" sz="1800" b="1" dirty="0">
              <a:solidFill>
                <a:srgbClr val="FFFFCC"/>
              </a:solidFill>
            </a:endParaRPr>
          </a:p>
        </p:txBody>
      </p:sp>
      <p:sp>
        <p:nvSpPr>
          <p:cNvPr id="3" name="Rectangle 2"/>
          <p:cNvSpPr>
            <a:spLocks noChangeArrowheads="1"/>
          </p:cNvSpPr>
          <p:nvPr/>
        </p:nvSpPr>
        <p:spPr bwMode="auto">
          <a:xfrm rot="-391942">
            <a:off x="1044575" y="200025"/>
            <a:ext cx="3286125" cy="646113"/>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a:spAutoFit/>
          </a:bodyPr>
          <a:lstStyle/>
          <a:p>
            <a:pPr algn="ctr" fontAlgn="auto">
              <a:spcBef>
                <a:spcPts val="0"/>
              </a:spcBef>
              <a:spcAft>
                <a:spcPts val="0"/>
              </a:spcAft>
              <a:defRPr/>
            </a:pPr>
            <a:r>
              <a:rPr lang="en-GB" sz="3600" b="1" dirty="0">
                <a:latin typeface="Tahoma" pitchFamily="34" charset="0"/>
              </a:rPr>
              <a:t>Buenos </a:t>
            </a:r>
            <a:r>
              <a:rPr lang="en-GB" sz="3600" b="1" dirty="0" err="1">
                <a:latin typeface="Tahoma" pitchFamily="34" charset="0"/>
              </a:rPr>
              <a:t>días</a:t>
            </a:r>
            <a:endParaRPr lang="en-GB" b="1" dirty="0">
              <a:latin typeface="Tahoma" pitchFamily="34" charset="0"/>
            </a:endParaRPr>
          </a:p>
        </p:txBody>
      </p:sp>
      <p:sp>
        <p:nvSpPr>
          <p:cNvPr id="4" name="Rectangle 3"/>
          <p:cNvSpPr/>
          <p:nvPr/>
        </p:nvSpPr>
        <p:spPr>
          <a:xfrm>
            <a:off x="4724834" y="955253"/>
            <a:ext cx="509828" cy="646331"/>
          </a:xfrm>
          <a:prstGeom prst="rect">
            <a:avLst/>
          </a:prstGeom>
        </p:spPr>
        <p:style>
          <a:lnRef idx="0">
            <a:schemeClr val="dk1"/>
          </a:lnRef>
          <a:fillRef idx="3">
            <a:schemeClr val="dk1"/>
          </a:fillRef>
          <a:effectRef idx="3">
            <a:schemeClr val="dk1"/>
          </a:effectRef>
          <a:fontRef idx="minor">
            <a:schemeClr val="lt1"/>
          </a:fontRef>
        </p:style>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fontAlgn="auto" hangingPunct="1">
              <a:spcBef>
                <a:spcPts val="0"/>
              </a:spcBef>
              <a:spcAft>
                <a:spcPts val="0"/>
              </a:spcAft>
              <a:defRPr/>
            </a:pPr>
            <a:r>
              <a:rPr lang="en-GB" sz="3600" b="1" dirty="0" smtClean="0">
                <a:solidFill>
                  <a:srgbClr val="FFFFCC"/>
                </a:solidFill>
              </a:rPr>
              <a:t>9</a:t>
            </a:r>
            <a:endParaRPr lang="en-GB" sz="1800" b="1" dirty="0">
              <a:solidFill>
                <a:srgbClr val="FFFFCC"/>
              </a:solidFill>
            </a:endParaRPr>
          </a:p>
        </p:txBody>
      </p:sp>
      <p:sp>
        <p:nvSpPr>
          <p:cNvPr id="5" name="Rectangle 4"/>
          <p:cNvSpPr/>
          <p:nvPr/>
        </p:nvSpPr>
        <p:spPr>
          <a:xfrm rot="344354">
            <a:off x="258284" y="4975857"/>
            <a:ext cx="474322" cy="646331"/>
          </a:xfrm>
          <a:prstGeom prst="rect">
            <a:avLst/>
          </a:prstGeom>
        </p:spPr>
        <p:style>
          <a:lnRef idx="0">
            <a:schemeClr val="dk1"/>
          </a:lnRef>
          <a:fillRef idx="3">
            <a:schemeClr val="dk1"/>
          </a:fillRef>
          <a:effectRef idx="3">
            <a:schemeClr val="dk1"/>
          </a:effectRef>
          <a:fontRef idx="minor">
            <a:schemeClr val="lt1"/>
          </a:fontRef>
        </p:style>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fontAlgn="auto" hangingPunct="1">
              <a:spcBef>
                <a:spcPts val="0"/>
              </a:spcBef>
              <a:spcAft>
                <a:spcPts val="0"/>
              </a:spcAft>
              <a:defRPr/>
            </a:pPr>
            <a:r>
              <a:rPr lang="en-GB" sz="3600" b="1" dirty="0" smtClean="0">
                <a:solidFill>
                  <a:srgbClr val="FFFFCC"/>
                </a:solidFill>
              </a:rPr>
              <a:t>7</a:t>
            </a:r>
            <a:endParaRPr lang="en-GB" sz="1800" b="1" dirty="0">
              <a:solidFill>
                <a:srgbClr val="FFFFCC"/>
              </a:solidFill>
            </a:endParaRPr>
          </a:p>
        </p:txBody>
      </p:sp>
      <p:sp>
        <p:nvSpPr>
          <p:cNvPr id="6" name="Rectangle 5"/>
          <p:cNvSpPr/>
          <p:nvPr/>
        </p:nvSpPr>
        <p:spPr>
          <a:xfrm rot="21322263">
            <a:off x="239500" y="1073484"/>
            <a:ext cx="528412" cy="646331"/>
          </a:xfrm>
          <a:prstGeom prst="rect">
            <a:avLst/>
          </a:prstGeom>
        </p:spPr>
        <p:style>
          <a:lnRef idx="0">
            <a:schemeClr val="dk1"/>
          </a:lnRef>
          <a:fillRef idx="3">
            <a:schemeClr val="dk1"/>
          </a:fillRef>
          <a:effectRef idx="3">
            <a:schemeClr val="dk1"/>
          </a:effectRef>
          <a:fontRef idx="minor">
            <a:schemeClr val="lt1"/>
          </a:fontRef>
        </p:style>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fontAlgn="auto" hangingPunct="1">
              <a:spcBef>
                <a:spcPts val="0"/>
              </a:spcBef>
              <a:spcAft>
                <a:spcPts val="0"/>
              </a:spcAft>
              <a:defRPr/>
            </a:pPr>
            <a:r>
              <a:rPr lang="en-GB" sz="3600" b="1" dirty="0" smtClean="0">
                <a:solidFill>
                  <a:srgbClr val="FFFFCC"/>
                </a:solidFill>
              </a:rPr>
              <a:t>2</a:t>
            </a:r>
            <a:endParaRPr lang="en-GB" sz="1800" b="1" dirty="0">
              <a:solidFill>
                <a:srgbClr val="FFFFCC"/>
              </a:solidFill>
            </a:endParaRPr>
          </a:p>
        </p:txBody>
      </p:sp>
      <p:sp>
        <p:nvSpPr>
          <p:cNvPr id="7" name="Rectangle 6"/>
          <p:cNvSpPr/>
          <p:nvPr/>
        </p:nvSpPr>
        <p:spPr>
          <a:xfrm rot="364413">
            <a:off x="4757529" y="143050"/>
            <a:ext cx="533657" cy="646331"/>
          </a:xfrm>
          <a:prstGeom prst="rect">
            <a:avLst/>
          </a:prstGeom>
        </p:spPr>
        <p:style>
          <a:lnRef idx="0">
            <a:schemeClr val="dk1"/>
          </a:lnRef>
          <a:fillRef idx="3">
            <a:schemeClr val="dk1"/>
          </a:fillRef>
          <a:effectRef idx="3">
            <a:schemeClr val="dk1"/>
          </a:effectRef>
          <a:fontRef idx="minor">
            <a:schemeClr val="lt1"/>
          </a:fontRef>
        </p:style>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fontAlgn="auto" hangingPunct="1">
              <a:spcBef>
                <a:spcPts val="0"/>
              </a:spcBef>
              <a:spcAft>
                <a:spcPts val="0"/>
              </a:spcAft>
              <a:defRPr/>
            </a:pPr>
            <a:r>
              <a:rPr lang="en-GB" sz="3600" b="1" dirty="0" smtClean="0">
                <a:solidFill>
                  <a:srgbClr val="FFFFCC"/>
                </a:solidFill>
              </a:rPr>
              <a:t>8</a:t>
            </a:r>
            <a:endParaRPr lang="en-GB" sz="1800" b="1" dirty="0">
              <a:solidFill>
                <a:srgbClr val="FFFFCC"/>
              </a:solidFill>
            </a:endParaRPr>
          </a:p>
        </p:txBody>
      </p:sp>
      <p:sp>
        <p:nvSpPr>
          <p:cNvPr id="8" name="Rectangle 7"/>
          <p:cNvSpPr/>
          <p:nvPr/>
        </p:nvSpPr>
        <p:spPr>
          <a:xfrm rot="327909">
            <a:off x="221328" y="3451857"/>
            <a:ext cx="453033" cy="646331"/>
          </a:xfrm>
          <a:prstGeom prst="rect">
            <a:avLst/>
          </a:prstGeom>
        </p:spPr>
        <p:style>
          <a:lnRef idx="0">
            <a:schemeClr val="dk1"/>
          </a:lnRef>
          <a:fillRef idx="3">
            <a:schemeClr val="dk1"/>
          </a:fillRef>
          <a:effectRef idx="3">
            <a:schemeClr val="dk1"/>
          </a:effectRef>
          <a:fontRef idx="minor">
            <a:schemeClr val="lt1"/>
          </a:fontRef>
        </p:style>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fontAlgn="auto" hangingPunct="1">
              <a:spcBef>
                <a:spcPts val="0"/>
              </a:spcBef>
              <a:spcAft>
                <a:spcPts val="0"/>
              </a:spcAft>
              <a:defRPr/>
            </a:pPr>
            <a:r>
              <a:rPr lang="en-GB" sz="3600" b="1" dirty="0" smtClean="0">
                <a:solidFill>
                  <a:srgbClr val="FFFFCC"/>
                </a:solidFill>
              </a:rPr>
              <a:t>5</a:t>
            </a:r>
            <a:endParaRPr lang="en-GB" sz="1800" b="1" dirty="0">
              <a:solidFill>
                <a:srgbClr val="FFFFCC"/>
              </a:solidFill>
            </a:endParaRPr>
          </a:p>
        </p:txBody>
      </p:sp>
      <p:sp>
        <p:nvSpPr>
          <p:cNvPr id="9" name="Rectangle 8"/>
          <p:cNvSpPr/>
          <p:nvPr/>
        </p:nvSpPr>
        <p:spPr>
          <a:xfrm rot="537154">
            <a:off x="309119" y="1825675"/>
            <a:ext cx="487543" cy="646331"/>
          </a:xfrm>
          <a:prstGeom prst="rect">
            <a:avLst/>
          </a:prstGeom>
        </p:spPr>
        <p:style>
          <a:lnRef idx="0">
            <a:schemeClr val="dk1"/>
          </a:lnRef>
          <a:fillRef idx="3">
            <a:schemeClr val="dk1"/>
          </a:fillRef>
          <a:effectRef idx="3">
            <a:schemeClr val="dk1"/>
          </a:effectRef>
          <a:fontRef idx="minor">
            <a:schemeClr val="lt1"/>
          </a:fontRef>
        </p:style>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fontAlgn="auto" hangingPunct="1">
              <a:spcBef>
                <a:spcPts val="0"/>
              </a:spcBef>
              <a:spcAft>
                <a:spcPts val="0"/>
              </a:spcAft>
              <a:defRPr/>
            </a:pPr>
            <a:r>
              <a:rPr lang="en-GB" sz="3600" b="1" dirty="0" smtClean="0">
                <a:solidFill>
                  <a:srgbClr val="FFFFCC"/>
                </a:solidFill>
              </a:rPr>
              <a:t>3</a:t>
            </a:r>
            <a:endParaRPr lang="en-GB" sz="1800" b="1" dirty="0">
              <a:solidFill>
                <a:srgbClr val="FFFFCC"/>
              </a:solidFill>
            </a:endParaRPr>
          </a:p>
        </p:txBody>
      </p:sp>
      <p:sp>
        <p:nvSpPr>
          <p:cNvPr id="10" name="Rectangle 9"/>
          <p:cNvSpPr/>
          <p:nvPr/>
        </p:nvSpPr>
        <p:spPr>
          <a:xfrm rot="21322263">
            <a:off x="177527" y="4286667"/>
            <a:ext cx="540633" cy="646331"/>
          </a:xfrm>
          <a:prstGeom prst="rect">
            <a:avLst/>
          </a:prstGeom>
        </p:spPr>
        <p:style>
          <a:lnRef idx="0">
            <a:schemeClr val="dk1"/>
          </a:lnRef>
          <a:fillRef idx="3">
            <a:schemeClr val="dk1"/>
          </a:fillRef>
          <a:effectRef idx="3">
            <a:schemeClr val="dk1"/>
          </a:effectRef>
          <a:fontRef idx="minor">
            <a:schemeClr val="lt1"/>
          </a:fontRef>
        </p:style>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fontAlgn="auto" hangingPunct="1">
              <a:spcBef>
                <a:spcPts val="0"/>
              </a:spcBef>
              <a:spcAft>
                <a:spcPts val="0"/>
              </a:spcAft>
              <a:defRPr/>
            </a:pPr>
            <a:r>
              <a:rPr lang="en-GB" sz="3600" b="1" dirty="0" smtClean="0">
                <a:solidFill>
                  <a:srgbClr val="FFFFCC"/>
                </a:solidFill>
              </a:rPr>
              <a:t>6</a:t>
            </a:r>
            <a:endParaRPr lang="en-GB" sz="1800" b="1" dirty="0">
              <a:solidFill>
                <a:srgbClr val="FFFFCC"/>
              </a:solidFill>
            </a:endParaRPr>
          </a:p>
        </p:txBody>
      </p:sp>
      <p:sp>
        <p:nvSpPr>
          <p:cNvPr id="11" name="Rectangle 10"/>
          <p:cNvSpPr/>
          <p:nvPr/>
        </p:nvSpPr>
        <p:spPr>
          <a:xfrm rot="21322263">
            <a:off x="287220" y="2613012"/>
            <a:ext cx="404028" cy="646331"/>
          </a:xfrm>
          <a:prstGeom prst="rect">
            <a:avLst/>
          </a:prstGeom>
        </p:spPr>
        <p:style>
          <a:lnRef idx="0">
            <a:schemeClr val="dk1"/>
          </a:lnRef>
          <a:fillRef idx="3">
            <a:schemeClr val="dk1"/>
          </a:fillRef>
          <a:effectRef idx="3">
            <a:schemeClr val="dk1"/>
          </a:effectRef>
          <a:fontRef idx="minor">
            <a:schemeClr val="lt1"/>
          </a:fontRef>
        </p:style>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fontAlgn="auto" hangingPunct="1">
              <a:spcBef>
                <a:spcPts val="0"/>
              </a:spcBef>
              <a:spcAft>
                <a:spcPts val="0"/>
              </a:spcAft>
              <a:defRPr/>
            </a:pPr>
            <a:r>
              <a:rPr lang="en-GB" sz="3600" b="1" dirty="0" smtClean="0">
                <a:solidFill>
                  <a:srgbClr val="FFFFCC"/>
                </a:solidFill>
              </a:rPr>
              <a:t>4</a:t>
            </a:r>
            <a:endParaRPr lang="en-GB" sz="1800" b="1" dirty="0">
              <a:solidFill>
                <a:srgbClr val="FFFFCC"/>
              </a:solidFill>
            </a:endParaRPr>
          </a:p>
        </p:txBody>
      </p:sp>
      <p:sp>
        <p:nvSpPr>
          <p:cNvPr id="12" name="Rectangle 11"/>
          <p:cNvSpPr>
            <a:spLocks noChangeArrowheads="1"/>
          </p:cNvSpPr>
          <p:nvPr/>
        </p:nvSpPr>
        <p:spPr bwMode="auto">
          <a:xfrm>
            <a:off x="793750" y="3409950"/>
            <a:ext cx="4105275" cy="1076325"/>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a:spAutoFit/>
          </a:bodyPr>
          <a:lstStyle/>
          <a:p>
            <a:pPr algn="ctr" fontAlgn="auto">
              <a:spcBef>
                <a:spcPts val="0"/>
              </a:spcBef>
              <a:spcAft>
                <a:spcPts val="0"/>
              </a:spcAft>
              <a:defRPr/>
            </a:pPr>
            <a:r>
              <a:rPr lang="en-GB" sz="3200" b="1" dirty="0">
                <a:latin typeface="Tahoma" pitchFamily="34" charset="0"/>
              </a:rPr>
              <a:t>en el </a:t>
            </a:r>
            <a:r>
              <a:rPr lang="en-GB" sz="3200" b="1" dirty="0" err="1">
                <a:latin typeface="Tahoma" pitchFamily="34" charset="0"/>
              </a:rPr>
              <a:t>instituto</a:t>
            </a:r>
            <a:r>
              <a:rPr lang="en-GB" sz="3200" b="1" dirty="0">
                <a:latin typeface="Tahoma" pitchFamily="34" charset="0"/>
              </a:rPr>
              <a:t> de Comberton</a:t>
            </a:r>
            <a:endParaRPr lang="en-GB" sz="1600" b="1" dirty="0">
              <a:latin typeface="Tahoma" pitchFamily="34" charset="0"/>
            </a:endParaRPr>
          </a:p>
        </p:txBody>
      </p:sp>
      <p:sp>
        <p:nvSpPr>
          <p:cNvPr id="13" name="Rectangle 12"/>
          <p:cNvSpPr>
            <a:spLocks noChangeArrowheads="1"/>
          </p:cNvSpPr>
          <p:nvPr/>
        </p:nvSpPr>
        <p:spPr bwMode="auto">
          <a:xfrm rot="290605">
            <a:off x="5414963" y="193675"/>
            <a:ext cx="3568700" cy="523875"/>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a:spAutoFit/>
          </a:bodyPr>
          <a:lstStyle/>
          <a:p>
            <a:pPr fontAlgn="auto">
              <a:spcBef>
                <a:spcPts val="0"/>
              </a:spcBef>
              <a:spcAft>
                <a:spcPts val="0"/>
              </a:spcAft>
              <a:defRPr/>
            </a:pPr>
            <a:r>
              <a:rPr lang="en-GB" sz="2800" b="1" dirty="0" err="1">
                <a:latin typeface="Tahoma" pitchFamily="34" charset="0"/>
              </a:rPr>
              <a:t>Tengo</a:t>
            </a:r>
            <a:r>
              <a:rPr lang="en-GB" sz="2800" b="1" dirty="0">
                <a:latin typeface="Tahoma" pitchFamily="34" charset="0"/>
              </a:rPr>
              <a:t> </a:t>
            </a:r>
            <a:r>
              <a:rPr lang="en-GB" sz="2800" b="1" dirty="0" err="1">
                <a:latin typeface="Tahoma" pitchFamily="34" charset="0"/>
              </a:rPr>
              <a:t>facilidad</a:t>
            </a:r>
            <a:r>
              <a:rPr lang="en-GB" sz="2800" b="1" dirty="0">
                <a:latin typeface="Tahoma" pitchFamily="34" charset="0"/>
              </a:rPr>
              <a:t> en</a:t>
            </a:r>
            <a:endParaRPr lang="en-GB" sz="1400" b="1" dirty="0">
              <a:latin typeface="Tahoma" pitchFamily="34" charset="0"/>
            </a:endParaRPr>
          </a:p>
        </p:txBody>
      </p:sp>
      <p:sp>
        <p:nvSpPr>
          <p:cNvPr id="14" name="Rectangle 13"/>
          <p:cNvSpPr>
            <a:spLocks noChangeArrowheads="1"/>
          </p:cNvSpPr>
          <p:nvPr/>
        </p:nvSpPr>
        <p:spPr bwMode="auto">
          <a:xfrm rot="21154998">
            <a:off x="876300" y="2611438"/>
            <a:ext cx="3638550" cy="646112"/>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a:spAutoFit/>
          </a:bodyPr>
          <a:lstStyle/>
          <a:p>
            <a:pPr algn="ctr" fontAlgn="auto">
              <a:spcBef>
                <a:spcPts val="0"/>
              </a:spcBef>
              <a:spcAft>
                <a:spcPts val="0"/>
              </a:spcAft>
              <a:defRPr/>
            </a:pPr>
            <a:r>
              <a:rPr lang="en-GB" sz="3600" b="1" dirty="0">
                <a:latin typeface="Tahoma" pitchFamily="34" charset="0"/>
              </a:rPr>
              <a:t>Soy </a:t>
            </a:r>
            <a:r>
              <a:rPr lang="en-GB" sz="3600" b="1" dirty="0" err="1">
                <a:latin typeface="Tahoma" pitchFamily="34" charset="0"/>
              </a:rPr>
              <a:t>estudiante</a:t>
            </a:r>
            <a:endParaRPr lang="en-GB" b="1" dirty="0">
              <a:latin typeface="Tahoma" pitchFamily="34" charset="0"/>
            </a:endParaRPr>
          </a:p>
        </p:txBody>
      </p:sp>
      <p:sp>
        <p:nvSpPr>
          <p:cNvPr id="15" name="Rectangle 14"/>
          <p:cNvSpPr>
            <a:spLocks noChangeArrowheads="1"/>
          </p:cNvSpPr>
          <p:nvPr/>
        </p:nvSpPr>
        <p:spPr bwMode="auto">
          <a:xfrm rot="-163892">
            <a:off x="884238" y="5076825"/>
            <a:ext cx="3430587" cy="646113"/>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a:spAutoFit/>
          </a:bodyPr>
          <a:lstStyle/>
          <a:p>
            <a:pPr algn="ctr" fontAlgn="auto">
              <a:spcBef>
                <a:spcPts val="0"/>
              </a:spcBef>
              <a:spcAft>
                <a:spcPts val="0"/>
              </a:spcAft>
              <a:defRPr/>
            </a:pPr>
            <a:r>
              <a:rPr lang="en-GB" sz="3600" b="1" dirty="0" err="1">
                <a:latin typeface="Tahoma" pitchFamily="34" charset="0"/>
              </a:rPr>
              <a:t>m..c..i..e..y</a:t>
            </a:r>
            <a:r>
              <a:rPr lang="en-GB" sz="3600" b="1" dirty="0">
                <a:latin typeface="Tahoma" pitchFamily="34" charset="0"/>
              </a:rPr>
              <a:t> a</a:t>
            </a:r>
            <a:endParaRPr lang="en-GB" b="1" dirty="0">
              <a:latin typeface="Tahoma" pitchFamily="34" charset="0"/>
            </a:endParaRPr>
          </a:p>
        </p:txBody>
      </p:sp>
      <p:sp>
        <p:nvSpPr>
          <p:cNvPr id="16" name="Rectangle 15"/>
          <p:cNvSpPr>
            <a:spLocks noChangeArrowheads="1"/>
          </p:cNvSpPr>
          <p:nvPr/>
        </p:nvSpPr>
        <p:spPr bwMode="auto">
          <a:xfrm>
            <a:off x="985838" y="1860550"/>
            <a:ext cx="3341687" cy="646113"/>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a:spAutoFit/>
          </a:bodyPr>
          <a:lstStyle/>
          <a:p>
            <a:pPr algn="ctr" fontAlgn="auto">
              <a:spcBef>
                <a:spcPts val="0"/>
              </a:spcBef>
              <a:spcAft>
                <a:spcPts val="0"/>
              </a:spcAft>
              <a:defRPr/>
            </a:pPr>
            <a:r>
              <a:rPr lang="en-GB" sz="3600" b="1" dirty="0" err="1">
                <a:latin typeface="Tahoma" pitchFamily="34" charset="0"/>
              </a:rPr>
              <a:t>Tengo</a:t>
            </a:r>
            <a:r>
              <a:rPr lang="en-GB" sz="3600" b="1" dirty="0">
                <a:latin typeface="Tahoma" pitchFamily="34" charset="0"/>
              </a:rPr>
              <a:t>..</a:t>
            </a:r>
            <a:r>
              <a:rPr lang="en-GB" sz="3600" b="1" dirty="0" err="1">
                <a:latin typeface="Tahoma" pitchFamily="34" charset="0"/>
              </a:rPr>
              <a:t>años</a:t>
            </a:r>
            <a:endParaRPr lang="en-GB" b="1" dirty="0">
              <a:latin typeface="Tahoma" pitchFamily="34" charset="0"/>
            </a:endParaRPr>
          </a:p>
        </p:txBody>
      </p:sp>
      <p:sp>
        <p:nvSpPr>
          <p:cNvPr id="17" name="Rectangle 16"/>
          <p:cNvSpPr>
            <a:spLocks noChangeArrowheads="1"/>
          </p:cNvSpPr>
          <p:nvPr/>
        </p:nvSpPr>
        <p:spPr bwMode="auto">
          <a:xfrm rot="-166576">
            <a:off x="1000125" y="938213"/>
            <a:ext cx="2898775" cy="646112"/>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a:spAutoFit/>
          </a:bodyPr>
          <a:lstStyle/>
          <a:p>
            <a:pPr algn="ctr" fontAlgn="auto">
              <a:spcBef>
                <a:spcPts val="0"/>
              </a:spcBef>
              <a:spcAft>
                <a:spcPts val="0"/>
              </a:spcAft>
              <a:defRPr/>
            </a:pPr>
            <a:r>
              <a:rPr lang="en-GB" sz="3600" b="1" dirty="0">
                <a:latin typeface="Tahoma" pitchFamily="34" charset="0"/>
              </a:rPr>
              <a:t>Me </a:t>
            </a:r>
            <a:r>
              <a:rPr lang="en-GB" sz="3600" b="1" dirty="0" err="1">
                <a:latin typeface="Tahoma" pitchFamily="34" charset="0"/>
              </a:rPr>
              <a:t>llamo</a:t>
            </a:r>
            <a:endParaRPr lang="en-GB" b="1" dirty="0">
              <a:latin typeface="Tahoma" pitchFamily="34" charset="0"/>
            </a:endParaRPr>
          </a:p>
        </p:txBody>
      </p:sp>
      <p:sp>
        <p:nvSpPr>
          <p:cNvPr id="18" name="Rectangle 17"/>
          <p:cNvSpPr>
            <a:spLocks noChangeArrowheads="1"/>
          </p:cNvSpPr>
          <p:nvPr/>
        </p:nvSpPr>
        <p:spPr bwMode="auto">
          <a:xfrm rot="21423749">
            <a:off x="5338763" y="819150"/>
            <a:ext cx="2732087" cy="646113"/>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a:spAutoFit/>
          </a:bodyPr>
          <a:lstStyle/>
          <a:p>
            <a:pPr algn="ctr" fontAlgn="auto">
              <a:spcBef>
                <a:spcPts val="0"/>
              </a:spcBef>
              <a:spcAft>
                <a:spcPts val="0"/>
              </a:spcAft>
              <a:defRPr/>
            </a:pPr>
            <a:r>
              <a:rPr lang="en-GB" sz="3600" b="1" dirty="0" err="1">
                <a:latin typeface="Tahoma" pitchFamily="34" charset="0"/>
              </a:rPr>
              <a:t>Quisiera</a:t>
            </a:r>
            <a:endParaRPr lang="en-GB" b="1" dirty="0">
              <a:latin typeface="Tahoma" pitchFamily="34" charset="0"/>
            </a:endParaRPr>
          </a:p>
        </p:txBody>
      </p:sp>
      <p:sp>
        <p:nvSpPr>
          <p:cNvPr id="19" name="Rectangle 18"/>
          <p:cNvSpPr>
            <a:spLocks noChangeArrowheads="1"/>
          </p:cNvSpPr>
          <p:nvPr/>
        </p:nvSpPr>
        <p:spPr bwMode="auto">
          <a:xfrm>
            <a:off x="928688" y="4306888"/>
            <a:ext cx="3186112" cy="646112"/>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a:spAutoFit/>
          </a:bodyPr>
          <a:lstStyle/>
          <a:p>
            <a:pPr algn="ctr" fontAlgn="auto">
              <a:spcBef>
                <a:spcPts val="0"/>
              </a:spcBef>
              <a:spcAft>
                <a:spcPts val="0"/>
              </a:spcAft>
              <a:defRPr/>
            </a:pPr>
            <a:r>
              <a:rPr lang="en-GB" sz="3600" b="1" dirty="0" err="1">
                <a:latin typeface="Tahoma" pitchFamily="34" charset="0"/>
              </a:rPr>
              <a:t>Estudio</a:t>
            </a:r>
            <a:endParaRPr lang="en-GB" b="1" dirty="0">
              <a:latin typeface="Tahoma" pitchFamily="34" charset="0"/>
            </a:endParaRPr>
          </a:p>
        </p:txBody>
      </p:sp>
      <p:sp>
        <p:nvSpPr>
          <p:cNvPr id="21" name="Rectangle 20"/>
          <p:cNvSpPr/>
          <p:nvPr/>
        </p:nvSpPr>
        <p:spPr>
          <a:xfrm>
            <a:off x="1588" y="5868988"/>
            <a:ext cx="9144000" cy="989012"/>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fontAlgn="auto">
              <a:spcBef>
                <a:spcPts val="0"/>
              </a:spcBef>
              <a:spcAft>
                <a:spcPts val="0"/>
              </a:spcAft>
              <a:defRPr/>
            </a:pPr>
            <a:r>
              <a:rPr lang="en-GB" sz="7200" b="1" dirty="0">
                <a:solidFill>
                  <a:srgbClr val="FFFFCC"/>
                </a:solidFill>
              </a:rPr>
              <a:t>Las </a:t>
            </a:r>
            <a:r>
              <a:rPr lang="en-GB" sz="7200" b="1" dirty="0" err="1">
                <a:solidFill>
                  <a:srgbClr val="FFFFCC"/>
                </a:solidFill>
              </a:rPr>
              <a:t>respuestas</a:t>
            </a:r>
            <a:endParaRPr lang="en-GB" sz="4000" b="1" dirty="0">
              <a:solidFill>
                <a:srgbClr val="FFFF66"/>
              </a:solidFill>
            </a:endParaRPr>
          </a:p>
        </p:txBody>
      </p:sp>
      <p:sp>
        <p:nvSpPr>
          <p:cNvPr id="23" name="Rectangle 22"/>
          <p:cNvSpPr/>
          <p:nvPr/>
        </p:nvSpPr>
        <p:spPr>
          <a:xfrm>
            <a:off x="4572000" y="1766593"/>
            <a:ext cx="753768" cy="646331"/>
          </a:xfrm>
          <a:prstGeom prst="rect">
            <a:avLst/>
          </a:prstGeom>
        </p:spPr>
        <p:style>
          <a:lnRef idx="0">
            <a:schemeClr val="dk1"/>
          </a:lnRef>
          <a:fillRef idx="3">
            <a:schemeClr val="dk1"/>
          </a:fillRef>
          <a:effectRef idx="3">
            <a:schemeClr val="dk1"/>
          </a:effectRef>
          <a:fontRef idx="minor">
            <a:schemeClr val="lt1"/>
          </a:fontRef>
        </p:style>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fontAlgn="auto" hangingPunct="1">
              <a:spcBef>
                <a:spcPts val="0"/>
              </a:spcBef>
              <a:spcAft>
                <a:spcPts val="0"/>
              </a:spcAft>
              <a:defRPr/>
            </a:pPr>
            <a:r>
              <a:rPr lang="en-GB" sz="3600" b="1" dirty="0" smtClean="0">
                <a:solidFill>
                  <a:srgbClr val="FFFFCC"/>
                </a:solidFill>
              </a:rPr>
              <a:t>10</a:t>
            </a:r>
            <a:endParaRPr lang="en-GB" sz="1800" b="1" dirty="0">
              <a:solidFill>
                <a:srgbClr val="FFFFCC"/>
              </a:solidFill>
            </a:endParaRPr>
          </a:p>
        </p:txBody>
      </p:sp>
      <p:sp>
        <p:nvSpPr>
          <p:cNvPr id="24" name="Rectangle 23"/>
          <p:cNvSpPr>
            <a:spLocks noChangeArrowheads="1"/>
          </p:cNvSpPr>
          <p:nvPr/>
        </p:nvSpPr>
        <p:spPr bwMode="auto">
          <a:xfrm rot="164130">
            <a:off x="5422900" y="1666875"/>
            <a:ext cx="3578225" cy="585788"/>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a:spAutoFit/>
          </a:bodyPr>
          <a:lstStyle/>
          <a:p>
            <a:pPr algn="ctr" fontAlgn="auto">
              <a:spcBef>
                <a:spcPts val="0"/>
              </a:spcBef>
              <a:spcAft>
                <a:spcPts val="0"/>
              </a:spcAft>
              <a:defRPr/>
            </a:pPr>
            <a:r>
              <a:rPr lang="en-GB" sz="3200" b="1" dirty="0" err="1">
                <a:latin typeface="Tahoma" pitchFamily="34" charset="0"/>
              </a:rPr>
              <a:t>h</a:t>
            </a:r>
            <a:r>
              <a:rPr lang="en-GB" sz="3200" b="1" dirty="0" err="1">
                <a:latin typeface="Tahoma" pitchFamily="34" charset="0"/>
              </a:rPr>
              <a:t>acer</a:t>
            </a:r>
            <a:r>
              <a:rPr lang="en-GB" sz="3200" b="1" dirty="0">
                <a:latin typeface="Tahoma" pitchFamily="34" charset="0"/>
              </a:rPr>
              <a:t> </a:t>
            </a:r>
            <a:r>
              <a:rPr lang="en-GB" sz="3200" b="1" dirty="0" err="1">
                <a:latin typeface="Tahoma" pitchFamily="34" charset="0"/>
              </a:rPr>
              <a:t>prácticas</a:t>
            </a:r>
            <a:endParaRPr lang="en-GB" sz="1600" b="1" dirty="0">
              <a:latin typeface="Tahoma" pitchFamily="34" charset="0"/>
            </a:endParaRPr>
          </a:p>
        </p:txBody>
      </p:sp>
      <p:sp>
        <p:nvSpPr>
          <p:cNvPr id="25" name="Rectangle 24"/>
          <p:cNvSpPr/>
          <p:nvPr/>
        </p:nvSpPr>
        <p:spPr>
          <a:xfrm>
            <a:off x="4724400" y="2490284"/>
            <a:ext cx="753768" cy="646331"/>
          </a:xfrm>
          <a:prstGeom prst="rect">
            <a:avLst/>
          </a:prstGeom>
        </p:spPr>
        <p:style>
          <a:lnRef idx="0">
            <a:schemeClr val="dk1"/>
          </a:lnRef>
          <a:fillRef idx="3">
            <a:schemeClr val="dk1"/>
          </a:fillRef>
          <a:effectRef idx="3">
            <a:schemeClr val="dk1"/>
          </a:effectRef>
          <a:fontRef idx="minor">
            <a:schemeClr val="lt1"/>
          </a:fontRef>
        </p:style>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fontAlgn="auto" hangingPunct="1">
              <a:spcBef>
                <a:spcPts val="0"/>
              </a:spcBef>
              <a:spcAft>
                <a:spcPts val="0"/>
              </a:spcAft>
              <a:defRPr/>
            </a:pPr>
            <a:r>
              <a:rPr lang="en-GB" sz="3600" b="1" dirty="0" smtClean="0">
                <a:solidFill>
                  <a:srgbClr val="FFFFCC"/>
                </a:solidFill>
              </a:rPr>
              <a:t>11</a:t>
            </a:r>
            <a:endParaRPr lang="en-GB" sz="1800" b="1" dirty="0">
              <a:solidFill>
                <a:srgbClr val="FFFFCC"/>
              </a:solidFill>
            </a:endParaRPr>
          </a:p>
        </p:txBody>
      </p:sp>
      <p:sp>
        <p:nvSpPr>
          <p:cNvPr id="26" name="Rectangle 25"/>
          <p:cNvSpPr/>
          <p:nvPr/>
        </p:nvSpPr>
        <p:spPr>
          <a:xfrm>
            <a:off x="4724400" y="3268912"/>
            <a:ext cx="753768" cy="646331"/>
          </a:xfrm>
          <a:prstGeom prst="rect">
            <a:avLst/>
          </a:prstGeom>
        </p:spPr>
        <p:style>
          <a:lnRef idx="0">
            <a:schemeClr val="dk1"/>
          </a:lnRef>
          <a:fillRef idx="3">
            <a:schemeClr val="dk1"/>
          </a:fillRef>
          <a:effectRef idx="3">
            <a:schemeClr val="dk1"/>
          </a:effectRef>
          <a:fontRef idx="minor">
            <a:schemeClr val="lt1"/>
          </a:fontRef>
        </p:style>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fontAlgn="auto" hangingPunct="1">
              <a:spcBef>
                <a:spcPts val="0"/>
              </a:spcBef>
              <a:spcAft>
                <a:spcPts val="0"/>
              </a:spcAft>
              <a:defRPr/>
            </a:pPr>
            <a:r>
              <a:rPr lang="en-GB" sz="3600" b="1" dirty="0" smtClean="0">
                <a:solidFill>
                  <a:srgbClr val="FFFFCC"/>
                </a:solidFill>
              </a:rPr>
              <a:t>12</a:t>
            </a:r>
            <a:endParaRPr lang="en-GB" sz="1800" b="1" dirty="0">
              <a:solidFill>
                <a:srgbClr val="FFFFCC"/>
              </a:solidFill>
            </a:endParaRPr>
          </a:p>
        </p:txBody>
      </p:sp>
      <p:sp>
        <p:nvSpPr>
          <p:cNvPr id="27" name="Rectangle 26"/>
          <p:cNvSpPr/>
          <p:nvPr/>
        </p:nvSpPr>
        <p:spPr>
          <a:xfrm>
            <a:off x="4602864" y="4198094"/>
            <a:ext cx="753768" cy="646331"/>
          </a:xfrm>
          <a:prstGeom prst="rect">
            <a:avLst/>
          </a:prstGeom>
        </p:spPr>
        <p:style>
          <a:lnRef idx="0">
            <a:schemeClr val="dk1"/>
          </a:lnRef>
          <a:fillRef idx="3">
            <a:schemeClr val="dk1"/>
          </a:fillRef>
          <a:effectRef idx="3">
            <a:schemeClr val="dk1"/>
          </a:effectRef>
          <a:fontRef idx="minor">
            <a:schemeClr val="lt1"/>
          </a:fontRef>
        </p:style>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fontAlgn="auto" hangingPunct="1">
              <a:spcBef>
                <a:spcPts val="0"/>
              </a:spcBef>
              <a:spcAft>
                <a:spcPts val="0"/>
              </a:spcAft>
              <a:defRPr/>
            </a:pPr>
            <a:r>
              <a:rPr lang="en-GB" sz="3600" b="1" dirty="0" smtClean="0">
                <a:solidFill>
                  <a:srgbClr val="FFFFCC"/>
                </a:solidFill>
              </a:rPr>
              <a:t>13</a:t>
            </a:r>
            <a:endParaRPr lang="en-GB" sz="1800" b="1" dirty="0">
              <a:solidFill>
                <a:srgbClr val="FFFFCC"/>
              </a:solidFill>
            </a:endParaRPr>
          </a:p>
        </p:txBody>
      </p:sp>
      <p:sp>
        <p:nvSpPr>
          <p:cNvPr id="28" name="Rectangle 27"/>
          <p:cNvSpPr/>
          <p:nvPr/>
        </p:nvSpPr>
        <p:spPr>
          <a:xfrm>
            <a:off x="4480894" y="5076844"/>
            <a:ext cx="753768" cy="646331"/>
          </a:xfrm>
          <a:prstGeom prst="rect">
            <a:avLst/>
          </a:prstGeom>
        </p:spPr>
        <p:style>
          <a:lnRef idx="0">
            <a:schemeClr val="dk1"/>
          </a:lnRef>
          <a:fillRef idx="3">
            <a:schemeClr val="dk1"/>
          </a:fillRef>
          <a:effectRef idx="3">
            <a:schemeClr val="dk1"/>
          </a:effectRef>
          <a:fontRef idx="minor">
            <a:schemeClr val="lt1"/>
          </a:fontRef>
        </p:style>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fontAlgn="auto" hangingPunct="1">
              <a:spcBef>
                <a:spcPts val="0"/>
              </a:spcBef>
              <a:spcAft>
                <a:spcPts val="0"/>
              </a:spcAft>
              <a:defRPr/>
            </a:pPr>
            <a:r>
              <a:rPr lang="en-GB" sz="3600" b="1" dirty="0" smtClean="0">
                <a:solidFill>
                  <a:srgbClr val="FFFFCC"/>
                </a:solidFill>
              </a:rPr>
              <a:t>14</a:t>
            </a:r>
            <a:endParaRPr lang="en-GB" sz="1800" b="1" dirty="0">
              <a:solidFill>
                <a:srgbClr val="FFFFCC"/>
              </a:solidFill>
            </a:endParaRPr>
          </a:p>
        </p:txBody>
      </p:sp>
      <p:sp>
        <p:nvSpPr>
          <p:cNvPr id="29" name="Rectangle 28"/>
          <p:cNvSpPr>
            <a:spLocks noChangeArrowheads="1"/>
          </p:cNvSpPr>
          <p:nvPr/>
        </p:nvSpPr>
        <p:spPr bwMode="auto">
          <a:xfrm rot="164130">
            <a:off x="5538788" y="2392363"/>
            <a:ext cx="3576637" cy="584200"/>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a:spAutoFit/>
          </a:bodyPr>
          <a:lstStyle/>
          <a:p>
            <a:pPr algn="ctr" fontAlgn="auto">
              <a:spcBef>
                <a:spcPts val="0"/>
              </a:spcBef>
              <a:spcAft>
                <a:spcPts val="0"/>
              </a:spcAft>
              <a:defRPr/>
            </a:pPr>
            <a:r>
              <a:rPr lang="en-GB" sz="3200" b="1" dirty="0">
                <a:latin typeface="Tahoma" pitchFamily="34" charset="0"/>
              </a:rPr>
              <a:t>e</a:t>
            </a:r>
            <a:r>
              <a:rPr lang="en-GB" sz="3200" b="1" dirty="0">
                <a:latin typeface="Tahoma" pitchFamily="34" charset="0"/>
              </a:rPr>
              <a:t>n un hotel en</a:t>
            </a:r>
            <a:endParaRPr lang="en-GB" sz="1600" b="1" dirty="0">
              <a:latin typeface="Tahoma" pitchFamily="34" charset="0"/>
            </a:endParaRPr>
          </a:p>
        </p:txBody>
      </p:sp>
      <p:sp>
        <p:nvSpPr>
          <p:cNvPr id="30" name="Rectangle 29"/>
          <p:cNvSpPr>
            <a:spLocks noChangeArrowheads="1"/>
          </p:cNvSpPr>
          <p:nvPr/>
        </p:nvSpPr>
        <p:spPr bwMode="auto">
          <a:xfrm rot="164130">
            <a:off x="5419725" y="3068638"/>
            <a:ext cx="3576638" cy="1076325"/>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a:spAutoFit/>
          </a:bodyPr>
          <a:lstStyle/>
          <a:p>
            <a:pPr algn="ctr" fontAlgn="auto">
              <a:spcBef>
                <a:spcPts val="0"/>
              </a:spcBef>
              <a:spcAft>
                <a:spcPts val="0"/>
              </a:spcAft>
              <a:defRPr/>
            </a:pPr>
            <a:r>
              <a:rPr lang="en-GB" sz="3200" b="1" dirty="0" err="1">
                <a:latin typeface="Tahoma" pitchFamily="34" charset="0"/>
              </a:rPr>
              <a:t>p</a:t>
            </a:r>
            <a:r>
              <a:rPr lang="en-GB" sz="3200" b="1" dirty="0" err="1">
                <a:latin typeface="Tahoma" pitchFamily="34" charset="0"/>
              </a:rPr>
              <a:t>orque</a:t>
            </a:r>
            <a:r>
              <a:rPr lang="en-GB" sz="3200" b="1" dirty="0">
                <a:latin typeface="Tahoma" pitchFamily="34" charset="0"/>
              </a:rPr>
              <a:t> me </a:t>
            </a:r>
            <a:r>
              <a:rPr lang="en-GB" sz="3200" b="1" dirty="0" err="1">
                <a:latin typeface="Tahoma" pitchFamily="34" charset="0"/>
              </a:rPr>
              <a:t>gustaría</a:t>
            </a:r>
            <a:endParaRPr lang="en-GB" sz="1600" b="1" dirty="0">
              <a:latin typeface="Tahoma" pitchFamily="34" charset="0"/>
            </a:endParaRPr>
          </a:p>
        </p:txBody>
      </p:sp>
      <p:sp>
        <p:nvSpPr>
          <p:cNvPr id="31" name="Rectangle 30"/>
          <p:cNvSpPr>
            <a:spLocks noChangeArrowheads="1"/>
          </p:cNvSpPr>
          <p:nvPr/>
        </p:nvSpPr>
        <p:spPr bwMode="auto">
          <a:xfrm rot="360836">
            <a:off x="5387975" y="4138613"/>
            <a:ext cx="3576638" cy="1076325"/>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a:spAutoFit/>
          </a:bodyPr>
          <a:lstStyle/>
          <a:p>
            <a:pPr algn="ctr" fontAlgn="auto">
              <a:spcBef>
                <a:spcPts val="0"/>
              </a:spcBef>
              <a:spcAft>
                <a:spcPts val="0"/>
              </a:spcAft>
              <a:defRPr/>
            </a:pPr>
            <a:r>
              <a:rPr lang="en-GB" sz="3200" b="1" dirty="0" err="1">
                <a:latin typeface="Tahoma" pitchFamily="34" charset="0"/>
              </a:rPr>
              <a:t>t</a:t>
            </a:r>
            <a:r>
              <a:rPr lang="en-GB" sz="3200" b="1" dirty="0" err="1">
                <a:latin typeface="Tahoma" pitchFamily="34" charset="0"/>
              </a:rPr>
              <a:t>ener</a:t>
            </a:r>
            <a:r>
              <a:rPr lang="en-GB" sz="3200" b="1" dirty="0">
                <a:latin typeface="Tahoma" pitchFamily="34" charset="0"/>
              </a:rPr>
              <a:t> </a:t>
            </a:r>
            <a:r>
              <a:rPr lang="en-GB" sz="3200" b="1" dirty="0" err="1">
                <a:latin typeface="Tahoma" pitchFamily="34" charset="0"/>
              </a:rPr>
              <a:t>experiencia</a:t>
            </a:r>
            <a:endParaRPr lang="en-GB" sz="1600" b="1" dirty="0">
              <a:latin typeface="Tahoma" pitchFamily="34" charset="0"/>
            </a:endParaRPr>
          </a:p>
        </p:txBody>
      </p:sp>
      <p:sp>
        <p:nvSpPr>
          <p:cNvPr id="32" name="Rectangle 31"/>
          <p:cNvSpPr>
            <a:spLocks noChangeArrowheads="1"/>
          </p:cNvSpPr>
          <p:nvPr/>
        </p:nvSpPr>
        <p:spPr bwMode="auto">
          <a:xfrm rot="164130">
            <a:off x="5348288" y="5265738"/>
            <a:ext cx="3576637" cy="1077912"/>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a:spAutoFit/>
          </a:bodyPr>
          <a:lstStyle/>
          <a:p>
            <a:pPr algn="ctr" fontAlgn="auto">
              <a:spcBef>
                <a:spcPts val="0"/>
              </a:spcBef>
              <a:spcAft>
                <a:spcPts val="0"/>
              </a:spcAft>
              <a:defRPr/>
            </a:pPr>
            <a:r>
              <a:rPr lang="en-GB" sz="3200" b="1" dirty="0">
                <a:latin typeface="Tahoma" pitchFamily="34" charset="0"/>
              </a:rPr>
              <a:t>e</a:t>
            </a:r>
            <a:r>
              <a:rPr lang="en-GB" sz="3200" b="1" dirty="0">
                <a:latin typeface="Tahoma" pitchFamily="34" charset="0"/>
              </a:rPr>
              <a:t>n el sector </a:t>
            </a:r>
            <a:r>
              <a:rPr lang="en-GB" sz="3200" b="1" dirty="0" err="1">
                <a:latin typeface="Tahoma" pitchFamily="34" charset="0"/>
              </a:rPr>
              <a:t>servicios</a:t>
            </a:r>
            <a:endParaRPr lang="en-GB" sz="1600" b="1" dirty="0">
              <a:latin typeface="Tahoma" pitchFamily="34"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fill="hold" nodeType="withEffect">
                                  <p:stCondLst>
                                    <p:cond delay="0"/>
                                  </p:stCondLst>
                                  <p:childTnLst>
                                    <p:animClr clrSpc="rgb" dir="cw">
                                      <p:cBhvr override="childStyle">
                                        <p:cTn id="6" dur="2000" fill="hold"/>
                                        <p:tgtEl>
                                          <p:spTgt spid="21">
                                            <p:txEl>
                                              <p:pRg st="0" end="0"/>
                                            </p:txEl>
                                          </p:spTgt>
                                        </p:tgtEl>
                                        <p:attrNameLst>
                                          <p:attrName>style.color</p:attrName>
                                        </p:attrNameLst>
                                      </p:cBhvr>
                                      <p:to>
                                        <a:srgbClr val="FF0066"/>
                                      </p:to>
                                    </p:animClr>
                                  </p:childTnLst>
                                </p:cTn>
                              </p:par>
                              <p:par>
                                <p:cTn id="7" presetID="2" presetClass="entr" presetSubtype="4"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ppt_x"/>
                                          </p:val>
                                        </p:tav>
                                        <p:tav tm="100000">
                                          <p:val>
                                            <p:strVal val="#ppt_x"/>
                                          </p:val>
                                        </p:tav>
                                      </p:tavLst>
                                    </p:anim>
                                    <p:anim calcmode="lin" valueType="num">
                                      <p:cBhvr additive="base">
                                        <p:cTn id="10" dur="500" fill="hold"/>
                                        <p:tgtEl>
                                          <p:spTgt spid="2"/>
                                        </p:tgtEl>
                                        <p:attrNameLst>
                                          <p:attrName>ppt_y</p:attrName>
                                        </p:attrNameLst>
                                      </p:cBhvr>
                                      <p:tavLst>
                                        <p:tav tm="0">
                                          <p:val>
                                            <p:strVal val="1+#ppt_h/2"/>
                                          </p:val>
                                        </p:tav>
                                        <p:tav tm="100000">
                                          <p:val>
                                            <p:strVal val="#ppt_y"/>
                                          </p:val>
                                        </p:tav>
                                      </p:tavLst>
                                    </p:anim>
                                  </p:childTnLst>
                                </p:cTn>
                              </p:par>
                            </p:childTnLst>
                          </p:cTn>
                        </p:par>
                        <p:par>
                          <p:cTn id="11" fill="hold" nodeType="afterGroup">
                            <p:stCondLst>
                              <p:cond delay="2000"/>
                            </p:stCondLst>
                            <p:childTnLst>
                              <p:par>
                                <p:cTn id="12" presetID="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0-#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childTnLst>
                          </p:cTn>
                        </p:par>
                        <p:par>
                          <p:cTn id="16" fill="hold">
                            <p:stCondLst>
                              <p:cond delay="2500"/>
                            </p:stCondLst>
                            <p:childTnLst>
                              <p:par>
                                <p:cTn id="17" presetID="2" presetClass="entr" presetSubtype="3"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par>
                          <p:cTn id="21" fill="hold" nodeType="afterGroup">
                            <p:stCondLst>
                              <p:cond delay="3000"/>
                            </p:stCondLst>
                            <p:childTnLst>
                              <p:par>
                                <p:cTn id="22" presetID="2" presetClass="entr" presetSubtype="8"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0-#ppt_w/2"/>
                                          </p:val>
                                        </p:tav>
                                        <p:tav tm="100000">
                                          <p:val>
                                            <p:strVal val="#ppt_x"/>
                                          </p:val>
                                        </p:tav>
                                      </p:tavLst>
                                    </p:anim>
                                    <p:anim calcmode="lin" valueType="num">
                                      <p:cBhvr additive="base">
                                        <p:cTn id="25" dur="500" fill="hold"/>
                                        <p:tgtEl>
                                          <p:spTgt spid="17"/>
                                        </p:tgtEl>
                                        <p:attrNameLst>
                                          <p:attrName>ppt_y</p:attrName>
                                        </p:attrNameLst>
                                      </p:cBhvr>
                                      <p:tavLst>
                                        <p:tav tm="0">
                                          <p:val>
                                            <p:strVal val="#ppt_y"/>
                                          </p:val>
                                        </p:tav>
                                        <p:tav tm="100000">
                                          <p:val>
                                            <p:strVal val="#ppt_y"/>
                                          </p:val>
                                        </p:tav>
                                      </p:tavLst>
                                    </p:anim>
                                  </p:childTnLst>
                                </p:cTn>
                              </p:par>
                            </p:childTnLst>
                          </p:cTn>
                        </p:par>
                        <p:par>
                          <p:cTn id="26" fill="hold">
                            <p:stCondLst>
                              <p:cond delay="3500"/>
                            </p:stCondLst>
                            <p:childTnLst>
                              <p:par>
                                <p:cTn id="27" presetID="2" presetClass="entr" presetSubtype="8"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par>
                          <p:cTn id="31" fill="hold">
                            <p:stCondLst>
                              <p:cond delay="4000"/>
                            </p:stCondLst>
                            <p:childTnLst>
                              <p:par>
                                <p:cTn id="32" presetID="2" presetClass="entr" presetSubtype="4"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par>
                          <p:cTn id="36" fill="hold">
                            <p:stCondLst>
                              <p:cond delay="4500"/>
                            </p:stCondLst>
                            <p:childTnLst>
                              <p:par>
                                <p:cTn id="37" presetID="2" presetClass="entr" presetSubtype="12"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0-#ppt_w/2"/>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par>
                          <p:cTn id="41" fill="hold">
                            <p:stCondLst>
                              <p:cond delay="5000"/>
                            </p:stCondLst>
                            <p:childTnLst>
                              <p:par>
                                <p:cTn id="42" presetID="2" presetClass="entr" presetSubtype="9"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0-#ppt_w/2"/>
                                          </p:val>
                                        </p:tav>
                                        <p:tav tm="100000">
                                          <p:val>
                                            <p:strVal val="#ppt_x"/>
                                          </p:val>
                                        </p:tav>
                                      </p:tavLst>
                                    </p:anim>
                                    <p:anim calcmode="lin" valueType="num">
                                      <p:cBhvr additive="base">
                                        <p:cTn id="45" dur="500" fill="hold"/>
                                        <p:tgtEl>
                                          <p:spTgt spid="14"/>
                                        </p:tgtEl>
                                        <p:attrNameLst>
                                          <p:attrName>ppt_y</p:attrName>
                                        </p:attrNameLst>
                                      </p:cBhvr>
                                      <p:tavLst>
                                        <p:tav tm="0">
                                          <p:val>
                                            <p:strVal val="0-#ppt_h/2"/>
                                          </p:val>
                                        </p:tav>
                                        <p:tav tm="100000">
                                          <p:val>
                                            <p:strVal val="#ppt_y"/>
                                          </p:val>
                                        </p:tav>
                                      </p:tavLst>
                                    </p:anim>
                                  </p:childTnLst>
                                </p:cTn>
                              </p:par>
                            </p:childTnLst>
                          </p:cTn>
                        </p:par>
                        <p:par>
                          <p:cTn id="46" fill="hold">
                            <p:stCondLst>
                              <p:cond delay="5500"/>
                            </p:stCondLst>
                            <p:childTnLst>
                              <p:par>
                                <p:cTn id="47" presetID="2" presetClass="entr" presetSubtype="4"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par>
                          <p:cTn id="51" fill="hold">
                            <p:stCondLst>
                              <p:cond delay="6000"/>
                            </p:stCondLst>
                            <p:childTnLst>
                              <p:par>
                                <p:cTn id="52" presetID="2" presetClass="entr" presetSubtype="6"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additive="base">
                                        <p:cTn id="54" dur="500" fill="hold"/>
                                        <p:tgtEl>
                                          <p:spTgt spid="12"/>
                                        </p:tgtEl>
                                        <p:attrNameLst>
                                          <p:attrName>ppt_x</p:attrName>
                                        </p:attrNameLst>
                                      </p:cBhvr>
                                      <p:tavLst>
                                        <p:tav tm="0">
                                          <p:val>
                                            <p:strVal val="1+#ppt_w/2"/>
                                          </p:val>
                                        </p:tav>
                                        <p:tav tm="100000">
                                          <p:val>
                                            <p:strVal val="#ppt_x"/>
                                          </p:val>
                                        </p:tav>
                                      </p:tavLst>
                                    </p:anim>
                                    <p:anim calcmode="lin" valueType="num">
                                      <p:cBhvr additive="base">
                                        <p:cTn id="55" dur="500" fill="hold"/>
                                        <p:tgtEl>
                                          <p:spTgt spid="12"/>
                                        </p:tgtEl>
                                        <p:attrNameLst>
                                          <p:attrName>ppt_y</p:attrName>
                                        </p:attrNameLst>
                                      </p:cBhvr>
                                      <p:tavLst>
                                        <p:tav tm="0">
                                          <p:val>
                                            <p:strVal val="1+#ppt_h/2"/>
                                          </p:val>
                                        </p:tav>
                                        <p:tav tm="100000">
                                          <p:val>
                                            <p:strVal val="#ppt_y"/>
                                          </p:val>
                                        </p:tav>
                                      </p:tavLst>
                                    </p:anim>
                                  </p:childTnLst>
                                </p:cTn>
                              </p:par>
                            </p:childTnLst>
                          </p:cTn>
                        </p:par>
                        <p:par>
                          <p:cTn id="56" fill="hold">
                            <p:stCondLst>
                              <p:cond delay="6500"/>
                            </p:stCondLst>
                            <p:childTnLst>
                              <p:par>
                                <p:cTn id="57" presetID="2" presetClass="entr" presetSubtype="1"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0-#ppt_h/2"/>
                                          </p:val>
                                        </p:tav>
                                        <p:tav tm="100000">
                                          <p:val>
                                            <p:strVal val="#ppt_y"/>
                                          </p:val>
                                        </p:tav>
                                      </p:tavLst>
                                    </p:anim>
                                  </p:childTnLst>
                                </p:cTn>
                              </p:par>
                            </p:childTnLst>
                          </p:cTn>
                        </p:par>
                        <p:par>
                          <p:cTn id="61" fill="hold" nodeType="afterGroup">
                            <p:stCondLst>
                              <p:cond delay="7000"/>
                            </p:stCondLst>
                            <p:childTnLst>
                              <p:par>
                                <p:cTn id="62" presetID="2" presetClass="entr" presetSubtype="9" fill="hold" grpId="0" nodeType="after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additive="base">
                                        <p:cTn id="64" dur="500" fill="hold"/>
                                        <p:tgtEl>
                                          <p:spTgt spid="19"/>
                                        </p:tgtEl>
                                        <p:attrNameLst>
                                          <p:attrName>ppt_x</p:attrName>
                                        </p:attrNameLst>
                                      </p:cBhvr>
                                      <p:tavLst>
                                        <p:tav tm="0">
                                          <p:val>
                                            <p:strVal val="0-#ppt_w/2"/>
                                          </p:val>
                                        </p:tav>
                                        <p:tav tm="100000">
                                          <p:val>
                                            <p:strVal val="#ppt_x"/>
                                          </p:val>
                                        </p:tav>
                                      </p:tavLst>
                                    </p:anim>
                                    <p:anim calcmode="lin" valueType="num">
                                      <p:cBhvr additive="base">
                                        <p:cTn id="65" dur="500" fill="hold"/>
                                        <p:tgtEl>
                                          <p:spTgt spid="19"/>
                                        </p:tgtEl>
                                        <p:attrNameLst>
                                          <p:attrName>ppt_y</p:attrName>
                                        </p:attrNameLst>
                                      </p:cBhvr>
                                      <p:tavLst>
                                        <p:tav tm="0">
                                          <p:val>
                                            <p:strVal val="0-#ppt_h/2"/>
                                          </p:val>
                                        </p:tav>
                                        <p:tav tm="100000">
                                          <p:val>
                                            <p:strVal val="#ppt_y"/>
                                          </p:val>
                                        </p:tav>
                                      </p:tavLst>
                                    </p:anim>
                                  </p:childTnLst>
                                </p:cTn>
                              </p:par>
                            </p:childTnLst>
                          </p:cTn>
                        </p:par>
                        <p:par>
                          <p:cTn id="66" fill="hold" nodeType="afterGroup">
                            <p:stCondLst>
                              <p:cond delay="7500"/>
                            </p:stCondLst>
                            <p:childTnLst>
                              <p:par>
                                <p:cTn id="67" presetID="2" presetClass="entr" presetSubtype="6" fill="hold" nodeType="after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additive="base">
                                        <p:cTn id="69" dur="500" fill="hold"/>
                                        <p:tgtEl>
                                          <p:spTgt spid="5"/>
                                        </p:tgtEl>
                                        <p:attrNameLst>
                                          <p:attrName>ppt_x</p:attrName>
                                        </p:attrNameLst>
                                      </p:cBhvr>
                                      <p:tavLst>
                                        <p:tav tm="0">
                                          <p:val>
                                            <p:strVal val="1+#ppt_w/2"/>
                                          </p:val>
                                        </p:tav>
                                        <p:tav tm="100000">
                                          <p:val>
                                            <p:strVal val="#ppt_x"/>
                                          </p:val>
                                        </p:tav>
                                      </p:tavLst>
                                    </p:anim>
                                    <p:anim calcmode="lin" valueType="num">
                                      <p:cBhvr additive="base">
                                        <p:cTn id="70" dur="500" fill="hold"/>
                                        <p:tgtEl>
                                          <p:spTgt spid="5"/>
                                        </p:tgtEl>
                                        <p:attrNameLst>
                                          <p:attrName>ppt_y</p:attrName>
                                        </p:attrNameLst>
                                      </p:cBhvr>
                                      <p:tavLst>
                                        <p:tav tm="0">
                                          <p:val>
                                            <p:strVal val="1+#ppt_h/2"/>
                                          </p:val>
                                        </p:tav>
                                        <p:tav tm="100000">
                                          <p:val>
                                            <p:strVal val="#ppt_y"/>
                                          </p:val>
                                        </p:tav>
                                      </p:tavLst>
                                    </p:anim>
                                  </p:childTnLst>
                                </p:cTn>
                              </p:par>
                            </p:childTnLst>
                          </p:cTn>
                        </p:par>
                        <p:par>
                          <p:cTn id="71" fill="hold" nodeType="afterGroup">
                            <p:stCondLst>
                              <p:cond delay="8000"/>
                            </p:stCondLst>
                            <p:childTnLst>
                              <p:par>
                                <p:cTn id="72" presetID="2" presetClass="entr" presetSubtype="3" fill="hold" grpId="0" nodeType="after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additive="base">
                                        <p:cTn id="74" dur="500" fill="hold"/>
                                        <p:tgtEl>
                                          <p:spTgt spid="15"/>
                                        </p:tgtEl>
                                        <p:attrNameLst>
                                          <p:attrName>ppt_x</p:attrName>
                                        </p:attrNameLst>
                                      </p:cBhvr>
                                      <p:tavLst>
                                        <p:tav tm="0">
                                          <p:val>
                                            <p:strVal val="1+#ppt_w/2"/>
                                          </p:val>
                                        </p:tav>
                                        <p:tav tm="100000">
                                          <p:val>
                                            <p:strVal val="#ppt_x"/>
                                          </p:val>
                                        </p:tav>
                                      </p:tavLst>
                                    </p:anim>
                                    <p:anim calcmode="lin" valueType="num">
                                      <p:cBhvr additive="base">
                                        <p:cTn id="75" dur="500" fill="hold"/>
                                        <p:tgtEl>
                                          <p:spTgt spid="15"/>
                                        </p:tgtEl>
                                        <p:attrNameLst>
                                          <p:attrName>ppt_y</p:attrName>
                                        </p:attrNameLst>
                                      </p:cBhvr>
                                      <p:tavLst>
                                        <p:tav tm="0">
                                          <p:val>
                                            <p:strVal val="0-#ppt_h/2"/>
                                          </p:val>
                                        </p:tav>
                                        <p:tav tm="100000">
                                          <p:val>
                                            <p:strVal val="#ppt_y"/>
                                          </p:val>
                                        </p:tav>
                                      </p:tavLst>
                                    </p:anim>
                                  </p:childTnLst>
                                </p:cTn>
                              </p:par>
                            </p:childTnLst>
                          </p:cTn>
                        </p:par>
                        <p:par>
                          <p:cTn id="76" fill="hold" nodeType="afterGroup">
                            <p:stCondLst>
                              <p:cond delay="8500"/>
                            </p:stCondLst>
                            <p:childTnLst>
                              <p:par>
                                <p:cTn id="77" presetID="2" presetClass="entr" presetSubtype="9" fill="hold" nodeType="afterEffect">
                                  <p:stCondLst>
                                    <p:cond delay="0"/>
                                  </p:stCondLst>
                                  <p:childTnLst>
                                    <p:set>
                                      <p:cBhvr>
                                        <p:cTn id="78" dur="1" fill="hold">
                                          <p:stCondLst>
                                            <p:cond delay="0"/>
                                          </p:stCondLst>
                                        </p:cTn>
                                        <p:tgtEl>
                                          <p:spTgt spid="7"/>
                                        </p:tgtEl>
                                        <p:attrNameLst>
                                          <p:attrName>style.visibility</p:attrName>
                                        </p:attrNameLst>
                                      </p:cBhvr>
                                      <p:to>
                                        <p:strVal val="visible"/>
                                      </p:to>
                                    </p:set>
                                    <p:anim calcmode="lin" valueType="num">
                                      <p:cBhvr additive="base">
                                        <p:cTn id="79" dur="500" fill="hold"/>
                                        <p:tgtEl>
                                          <p:spTgt spid="7"/>
                                        </p:tgtEl>
                                        <p:attrNameLst>
                                          <p:attrName>ppt_x</p:attrName>
                                        </p:attrNameLst>
                                      </p:cBhvr>
                                      <p:tavLst>
                                        <p:tav tm="0">
                                          <p:val>
                                            <p:strVal val="0-#ppt_w/2"/>
                                          </p:val>
                                        </p:tav>
                                        <p:tav tm="100000">
                                          <p:val>
                                            <p:strVal val="#ppt_x"/>
                                          </p:val>
                                        </p:tav>
                                      </p:tavLst>
                                    </p:anim>
                                    <p:anim calcmode="lin" valueType="num">
                                      <p:cBhvr additive="base">
                                        <p:cTn id="80" dur="500" fill="hold"/>
                                        <p:tgtEl>
                                          <p:spTgt spid="7"/>
                                        </p:tgtEl>
                                        <p:attrNameLst>
                                          <p:attrName>ppt_y</p:attrName>
                                        </p:attrNameLst>
                                      </p:cBhvr>
                                      <p:tavLst>
                                        <p:tav tm="0">
                                          <p:val>
                                            <p:strVal val="0-#ppt_h/2"/>
                                          </p:val>
                                        </p:tav>
                                        <p:tav tm="100000">
                                          <p:val>
                                            <p:strVal val="#ppt_y"/>
                                          </p:val>
                                        </p:tav>
                                      </p:tavLst>
                                    </p:anim>
                                  </p:childTnLst>
                                </p:cTn>
                              </p:par>
                            </p:childTnLst>
                          </p:cTn>
                        </p:par>
                        <p:par>
                          <p:cTn id="81" fill="hold" nodeType="afterGroup">
                            <p:stCondLst>
                              <p:cond delay="9000"/>
                            </p:stCondLst>
                            <p:childTnLst>
                              <p:par>
                                <p:cTn id="82" presetID="2" presetClass="entr" presetSubtype="9" fill="hold" grpId="0" nodeType="after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additive="base">
                                        <p:cTn id="84" dur="500" fill="hold"/>
                                        <p:tgtEl>
                                          <p:spTgt spid="13"/>
                                        </p:tgtEl>
                                        <p:attrNameLst>
                                          <p:attrName>ppt_x</p:attrName>
                                        </p:attrNameLst>
                                      </p:cBhvr>
                                      <p:tavLst>
                                        <p:tav tm="0">
                                          <p:val>
                                            <p:strVal val="0-#ppt_w/2"/>
                                          </p:val>
                                        </p:tav>
                                        <p:tav tm="100000">
                                          <p:val>
                                            <p:strVal val="#ppt_x"/>
                                          </p:val>
                                        </p:tav>
                                      </p:tavLst>
                                    </p:anim>
                                    <p:anim calcmode="lin" valueType="num">
                                      <p:cBhvr additive="base">
                                        <p:cTn id="85" dur="500" fill="hold"/>
                                        <p:tgtEl>
                                          <p:spTgt spid="13"/>
                                        </p:tgtEl>
                                        <p:attrNameLst>
                                          <p:attrName>ppt_y</p:attrName>
                                        </p:attrNameLst>
                                      </p:cBhvr>
                                      <p:tavLst>
                                        <p:tav tm="0">
                                          <p:val>
                                            <p:strVal val="0-#ppt_h/2"/>
                                          </p:val>
                                        </p:tav>
                                        <p:tav tm="100000">
                                          <p:val>
                                            <p:strVal val="#ppt_y"/>
                                          </p:val>
                                        </p:tav>
                                      </p:tavLst>
                                    </p:anim>
                                  </p:childTnLst>
                                </p:cTn>
                              </p:par>
                            </p:childTnLst>
                          </p:cTn>
                        </p:par>
                        <p:par>
                          <p:cTn id="86" fill="hold" nodeType="afterGroup">
                            <p:stCondLst>
                              <p:cond delay="9500"/>
                            </p:stCondLst>
                            <p:childTnLst>
                              <p:par>
                                <p:cTn id="87" presetID="2" presetClass="entr" presetSubtype="2" fill="hold" nodeType="afterEffect">
                                  <p:stCondLst>
                                    <p:cond delay="0"/>
                                  </p:stCondLst>
                                  <p:childTnLst>
                                    <p:set>
                                      <p:cBhvr>
                                        <p:cTn id="88" dur="1" fill="hold">
                                          <p:stCondLst>
                                            <p:cond delay="0"/>
                                          </p:stCondLst>
                                        </p:cTn>
                                        <p:tgtEl>
                                          <p:spTgt spid="4"/>
                                        </p:tgtEl>
                                        <p:attrNameLst>
                                          <p:attrName>style.visibility</p:attrName>
                                        </p:attrNameLst>
                                      </p:cBhvr>
                                      <p:to>
                                        <p:strVal val="visible"/>
                                      </p:to>
                                    </p:set>
                                    <p:anim calcmode="lin" valueType="num">
                                      <p:cBhvr additive="base">
                                        <p:cTn id="89" dur="500" fill="hold"/>
                                        <p:tgtEl>
                                          <p:spTgt spid="4"/>
                                        </p:tgtEl>
                                        <p:attrNameLst>
                                          <p:attrName>ppt_x</p:attrName>
                                        </p:attrNameLst>
                                      </p:cBhvr>
                                      <p:tavLst>
                                        <p:tav tm="0">
                                          <p:val>
                                            <p:strVal val="1+#ppt_w/2"/>
                                          </p:val>
                                        </p:tav>
                                        <p:tav tm="100000">
                                          <p:val>
                                            <p:strVal val="#ppt_x"/>
                                          </p:val>
                                        </p:tav>
                                      </p:tavLst>
                                    </p:anim>
                                    <p:anim calcmode="lin" valueType="num">
                                      <p:cBhvr additive="base">
                                        <p:cTn id="90" dur="500" fill="hold"/>
                                        <p:tgtEl>
                                          <p:spTgt spid="4"/>
                                        </p:tgtEl>
                                        <p:attrNameLst>
                                          <p:attrName>ppt_y</p:attrName>
                                        </p:attrNameLst>
                                      </p:cBhvr>
                                      <p:tavLst>
                                        <p:tav tm="0">
                                          <p:val>
                                            <p:strVal val="#ppt_y"/>
                                          </p:val>
                                        </p:tav>
                                        <p:tav tm="100000">
                                          <p:val>
                                            <p:strVal val="#ppt_y"/>
                                          </p:val>
                                        </p:tav>
                                      </p:tavLst>
                                    </p:anim>
                                  </p:childTnLst>
                                </p:cTn>
                              </p:par>
                            </p:childTnLst>
                          </p:cTn>
                        </p:par>
                        <p:par>
                          <p:cTn id="91" fill="hold" nodeType="afterGroup">
                            <p:stCondLst>
                              <p:cond delay="10000"/>
                            </p:stCondLst>
                            <p:childTnLst>
                              <p:par>
                                <p:cTn id="92" presetID="2" presetClass="entr" presetSubtype="1" fill="hold" grpId="0" nodeType="afterEffect">
                                  <p:stCondLst>
                                    <p:cond delay="0"/>
                                  </p:stCondLst>
                                  <p:childTnLst>
                                    <p:set>
                                      <p:cBhvr>
                                        <p:cTn id="93" dur="1" fill="hold">
                                          <p:stCondLst>
                                            <p:cond delay="0"/>
                                          </p:stCondLst>
                                        </p:cTn>
                                        <p:tgtEl>
                                          <p:spTgt spid="18"/>
                                        </p:tgtEl>
                                        <p:attrNameLst>
                                          <p:attrName>style.visibility</p:attrName>
                                        </p:attrNameLst>
                                      </p:cBhvr>
                                      <p:to>
                                        <p:strVal val="visible"/>
                                      </p:to>
                                    </p:set>
                                    <p:anim calcmode="lin" valueType="num">
                                      <p:cBhvr additive="base">
                                        <p:cTn id="94" dur="500" fill="hold"/>
                                        <p:tgtEl>
                                          <p:spTgt spid="18"/>
                                        </p:tgtEl>
                                        <p:attrNameLst>
                                          <p:attrName>ppt_x</p:attrName>
                                        </p:attrNameLst>
                                      </p:cBhvr>
                                      <p:tavLst>
                                        <p:tav tm="0">
                                          <p:val>
                                            <p:strVal val="#ppt_x"/>
                                          </p:val>
                                        </p:tav>
                                        <p:tav tm="100000">
                                          <p:val>
                                            <p:strVal val="#ppt_x"/>
                                          </p:val>
                                        </p:tav>
                                      </p:tavLst>
                                    </p:anim>
                                    <p:anim calcmode="lin" valueType="num">
                                      <p:cBhvr additive="base">
                                        <p:cTn id="95" dur="500" fill="hold"/>
                                        <p:tgtEl>
                                          <p:spTgt spid="18"/>
                                        </p:tgtEl>
                                        <p:attrNameLst>
                                          <p:attrName>ppt_y</p:attrName>
                                        </p:attrNameLst>
                                      </p:cBhvr>
                                      <p:tavLst>
                                        <p:tav tm="0">
                                          <p:val>
                                            <p:strVal val="0-#ppt_h/2"/>
                                          </p:val>
                                        </p:tav>
                                        <p:tav tm="100000">
                                          <p:val>
                                            <p:strVal val="#ppt_y"/>
                                          </p:val>
                                        </p:tav>
                                      </p:tavLst>
                                    </p:anim>
                                  </p:childTnLst>
                                </p:cTn>
                              </p:par>
                            </p:childTnLst>
                          </p:cTn>
                        </p:par>
                        <p:par>
                          <p:cTn id="96" fill="hold">
                            <p:stCondLst>
                              <p:cond delay="10500"/>
                            </p:stCondLst>
                            <p:childTnLst>
                              <p:par>
                                <p:cTn id="97" presetID="2" presetClass="entr" presetSubtype="2" fill="hold" nodeType="afterEffect">
                                  <p:stCondLst>
                                    <p:cond delay="0"/>
                                  </p:stCondLst>
                                  <p:childTnLst>
                                    <p:set>
                                      <p:cBhvr>
                                        <p:cTn id="98" dur="1" fill="hold">
                                          <p:stCondLst>
                                            <p:cond delay="0"/>
                                          </p:stCondLst>
                                        </p:cTn>
                                        <p:tgtEl>
                                          <p:spTgt spid="23"/>
                                        </p:tgtEl>
                                        <p:attrNameLst>
                                          <p:attrName>style.visibility</p:attrName>
                                        </p:attrNameLst>
                                      </p:cBhvr>
                                      <p:to>
                                        <p:strVal val="visible"/>
                                      </p:to>
                                    </p:set>
                                    <p:anim calcmode="lin" valueType="num">
                                      <p:cBhvr additive="base">
                                        <p:cTn id="99" dur="500" fill="hold"/>
                                        <p:tgtEl>
                                          <p:spTgt spid="23"/>
                                        </p:tgtEl>
                                        <p:attrNameLst>
                                          <p:attrName>ppt_x</p:attrName>
                                        </p:attrNameLst>
                                      </p:cBhvr>
                                      <p:tavLst>
                                        <p:tav tm="0">
                                          <p:val>
                                            <p:strVal val="1+#ppt_w/2"/>
                                          </p:val>
                                        </p:tav>
                                        <p:tav tm="100000">
                                          <p:val>
                                            <p:strVal val="#ppt_x"/>
                                          </p:val>
                                        </p:tav>
                                      </p:tavLst>
                                    </p:anim>
                                    <p:anim calcmode="lin" valueType="num">
                                      <p:cBhvr additive="base">
                                        <p:cTn id="100" dur="500" fill="hold"/>
                                        <p:tgtEl>
                                          <p:spTgt spid="23"/>
                                        </p:tgtEl>
                                        <p:attrNameLst>
                                          <p:attrName>ppt_y</p:attrName>
                                        </p:attrNameLst>
                                      </p:cBhvr>
                                      <p:tavLst>
                                        <p:tav tm="0">
                                          <p:val>
                                            <p:strVal val="#ppt_y"/>
                                          </p:val>
                                        </p:tav>
                                        <p:tav tm="100000">
                                          <p:val>
                                            <p:strVal val="#ppt_y"/>
                                          </p:val>
                                        </p:tav>
                                      </p:tavLst>
                                    </p:anim>
                                  </p:childTnLst>
                                </p:cTn>
                              </p:par>
                            </p:childTnLst>
                          </p:cTn>
                        </p:par>
                        <p:par>
                          <p:cTn id="101" fill="hold">
                            <p:stCondLst>
                              <p:cond delay="11000"/>
                            </p:stCondLst>
                            <p:childTnLst>
                              <p:par>
                                <p:cTn id="102" presetID="2" presetClass="entr" presetSubtype="1" fill="hold" grpId="0" nodeType="afterEffect">
                                  <p:stCondLst>
                                    <p:cond delay="0"/>
                                  </p:stCondLst>
                                  <p:childTnLst>
                                    <p:set>
                                      <p:cBhvr>
                                        <p:cTn id="103" dur="1" fill="hold">
                                          <p:stCondLst>
                                            <p:cond delay="0"/>
                                          </p:stCondLst>
                                        </p:cTn>
                                        <p:tgtEl>
                                          <p:spTgt spid="24"/>
                                        </p:tgtEl>
                                        <p:attrNameLst>
                                          <p:attrName>style.visibility</p:attrName>
                                        </p:attrNameLst>
                                      </p:cBhvr>
                                      <p:to>
                                        <p:strVal val="visible"/>
                                      </p:to>
                                    </p:set>
                                    <p:anim calcmode="lin" valueType="num">
                                      <p:cBhvr additive="base">
                                        <p:cTn id="104" dur="500" fill="hold"/>
                                        <p:tgtEl>
                                          <p:spTgt spid="24"/>
                                        </p:tgtEl>
                                        <p:attrNameLst>
                                          <p:attrName>ppt_x</p:attrName>
                                        </p:attrNameLst>
                                      </p:cBhvr>
                                      <p:tavLst>
                                        <p:tav tm="0">
                                          <p:val>
                                            <p:strVal val="#ppt_x"/>
                                          </p:val>
                                        </p:tav>
                                        <p:tav tm="100000">
                                          <p:val>
                                            <p:strVal val="#ppt_x"/>
                                          </p:val>
                                        </p:tav>
                                      </p:tavLst>
                                    </p:anim>
                                    <p:anim calcmode="lin" valueType="num">
                                      <p:cBhvr additive="base">
                                        <p:cTn id="105" dur="500" fill="hold"/>
                                        <p:tgtEl>
                                          <p:spTgt spid="24"/>
                                        </p:tgtEl>
                                        <p:attrNameLst>
                                          <p:attrName>ppt_y</p:attrName>
                                        </p:attrNameLst>
                                      </p:cBhvr>
                                      <p:tavLst>
                                        <p:tav tm="0">
                                          <p:val>
                                            <p:strVal val="0-#ppt_h/2"/>
                                          </p:val>
                                        </p:tav>
                                        <p:tav tm="100000">
                                          <p:val>
                                            <p:strVal val="#ppt_y"/>
                                          </p:val>
                                        </p:tav>
                                      </p:tavLst>
                                    </p:anim>
                                  </p:childTnLst>
                                </p:cTn>
                              </p:par>
                            </p:childTnLst>
                          </p:cTn>
                        </p:par>
                        <p:par>
                          <p:cTn id="106" fill="hold">
                            <p:stCondLst>
                              <p:cond delay="11500"/>
                            </p:stCondLst>
                            <p:childTnLst>
                              <p:par>
                                <p:cTn id="107" presetID="2" presetClass="entr" presetSubtype="2" fill="hold" nodeType="afterEffect">
                                  <p:stCondLst>
                                    <p:cond delay="0"/>
                                  </p:stCondLst>
                                  <p:childTnLst>
                                    <p:set>
                                      <p:cBhvr>
                                        <p:cTn id="108" dur="1" fill="hold">
                                          <p:stCondLst>
                                            <p:cond delay="0"/>
                                          </p:stCondLst>
                                        </p:cTn>
                                        <p:tgtEl>
                                          <p:spTgt spid="25"/>
                                        </p:tgtEl>
                                        <p:attrNameLst>
                                          <p:attrName>style.visibility</p:attrName>
                                        </p:attrNameLst>
                                      </p:cBhvr>
                                      <p:to>
                                        <p:strVal val="visible"/>
                                      </p:to>
                                    </p:set>
                                    <p:anim calcmode="lin" valueType="num">
                                      <p:cBhvr additive="base">
                                        <p:cTn id="109" dur="500" fill="hold"/>
                                        <p:tgtEl>
                                          <p:spTgt spid="25"/>
                                        </p:tgtEl>
                                        <p:attrNameLst>
                                          <p:attrName>ppt_x</p:attrName>
                                        </p:attrNameLst>
                                      </p:cBhvr>
                                      <p:tavLst>
                                        <p:tav tm="0">
                                          <p:val>
                                            <p:strVal val="1+#ppt_w/2"/>
                                          </p:val>
                                        </p:tav>
                                        <p:tav tm="100000">
                                          <p:val>
                                            <p:strVal val="#ppt_x"/>
                                          </p:val>
                                        </p:tav>
                                      </p:tavLst>
                                    </p:anim>
                                    <p:anim calcmode="lin" valueType="num">
                                      <p:cBhvr additive="base">
                                        <p:cTn id="110" dur="500" fill="hold"/>
                                        <p:tgtEl>
                                          <p:spTgt spid="25"/>
                                        </p:tgtEl>
                                        <p:attrNameLst>
                                          <p:attrName>ppt_y</p:attrName>
                                        </p:attrNameLst>
                                      </p:cBhvr>
                                      <p:tavLst>
                                        <p:tav tm="0">
                                          <p:val>
                                            <p:strVal val="#ppt_y"/>
                                          </p:val>
                                        </p:tav>
                                        <p:tav tm="100000">
                                          <p:val>
                                            <p:strVal val="#ppt_y"/>
                                          </p:val>
                                        </p:tav>
                                      </p:tavLst>
                                    </p:anim>
                                  </p:childTnLst>
                                </p:cTn>
                              </p:par>
                            </p:childTnLst>
                          </p:cTn>
                        </p:par>
                        <p:par>
                          <p:cTn id="111" fill="hold">
                            <p:stCondLst>
                              <p:cond delay="12000"/>
                            </p:stCondLst>
                            <p:childTnLst>
                              <p:par>
                                <p:cTn id="112" presetID="2" presetClass="entr" presetSubtype="1" fill="hold" grpId="0" nodeType="afterEffect">
                                  <p:stCondLst>
                                    <p:cond delay="0"/>
                                  </p:stCondLst>
                                  <p:childTnLst>
                                    <p:set>
                                      <p:cBhvr>
                                        <p:cTn id="113" dur="1" fill="hold">
                                          <p:stCondLst>
                                            <p:cond delay="0"/>
                                          </p:stCondLst>
                                        </p:cTn>
                                        <p:tgtEl>
                                          <p:spTgt spid="29"/>
                                        </p:tgtEl>
                                        <p:attrNameLst>
                                          <p:attrName>style.visibility</p:attrName>
                                        </p:attrNameLst>
                                      </p:cBhvr>
                                      <p:to>
                                        <p:strVal val="visible"/>
                                      </p:to>
                                    </p:set>
                                    <p:anim calcmode="lin" valueType="num">
                                      <p:cBhvr additive="base">
                                        <p:cTn id="114" dur="500" fill="hold"/>
                                        <p:tgtEl>
                                          <p:spTgt spid="29"/>
                                        </p:tgtEl>
                                        <p:attrNameLst>
                                          <p:attrName>ppt_x</p:attrName>
                                        </p:attrNameLst>
                                      </p:cBhvr>
                                      <p:tavLst>
                                        <p:tav tm="0">
                                          <p:val>
                                            <p:strVal val="#ppt_x"/>
                                          </p:val>
                                        </p:tav>
                                        <p:tav tm="100000">
                                          <p:val>
                                            <p:strVal val="#ppt_x"/>
                                          </p:val>
                                        </p:tav>
                                      </p:tavLst>
                                    </p:anim>
                                    <p:anim calcmode="lin" valueType="num">
                                      <p:cBhvr additive="base">
                                        <p:cTn id="115" dur="500" fill="hold"/>
                                        <p:tgtEl>
                                          <p:spTgt spid="29"/>
                                        </p:tgtEl>
                                        <p:attrNameLst>
                                          <p:attrName>ppt_y</p:attrName>
                                        </p:attrNameLst>
                                      </p:cBhvr>
                                      <p:tavLst>
                                        <p:tav tm="0">
                                          <p:val>
                                            <p:strVal val="0-#ppt_h/2"/>
                                          </p:val>
                                        </p:tav>
                                        <p:tav tm="100000">
                                          <p:val>
                                            <p:strVal val="#ppt_y"/>
                                          </p:val>
                                        </p:tav>
                                      </p:tavLst>
                                    </p:anim>
                                  </p:childTnLst>
                                </p:cTn>
                              </p:par>
                            </p:childTnLst>
                          </p:cTn>
                        </p:par>
                        <p:par>
                          <p:cTn id="116" fill="hold">
                            <p:stCondLst>
                              <p:cond delay="12500"/>
                            </p:stCondLst>
                            <p:childTnLst>
                              <p:par>
                                <p:cTn id="117" presetID="2" presetClass="entr" presetSubtype="2" fill="hold" nodeType="afterEffect">
                                  <p:stCondLst>
                                    <p:cond delay="0"/>
                                  </p:stCondLst>
                                  <p:childTnLst>
                                    <p:set>
                                      <p:cBhvr>
                                        <p:cTn id="118" dur="1" fill="hold">
                                          <p:stCondLst>
                                            <p:cond delay="0"/>
                                          </p:stCondLst>
                                        </p:cTn>
                                        <p:tgtEl>
                                          <p:spTgt spid="26"/>
                                        </p:tgtEl>
                                        <p:attrNameLst>
                                          <p:attrName>style.visibility</p:attrName>
                                        </p:attrNameLst>
                                      </p:cBhvr>
                                      <p:to>
                                        <p:strVal val="visible"/>
                                      </p:to>
                                    </p:set>
                                    <p:anim calcmode="lin" valueType="num">
                                      <p:cBhvr additive="base">
                                        <p:cTn id="119" dur="500" fill="hold"/>
                                        <p:tgtEl>
                                          <p:spTgt spid="26"/>
                                        </p:tgtEl>
                                        <p:attrNameLst>
                                          <p:attrName>ppt_x</p:attrName>
                                        </p:attrNameLst>
                                      </p:cBhvr>
                                      <p:tavLst>
                                        <p:tav tm="0">
                                          <p:val>
                                            <p:strVal val="1+#ppt_w/2"/>
                                          </p:val>
                                        </p:tav>
                                        <p:tav tm="100000">
                                          <p:val>
                                            <p:strVal val="#ppt_x"/>
                                          </p:val>
                                        </p:tav>
                                      </p:tavLst>
                                    </p:anim>
                                    <p:anim calcmode="lin" valueType="num">
                                      <p:cBhvr additive="base">
                                        <p:cTn id="120" dur="500" fill="hold"/>
                                        <p:tgtEl>
                                          <p:spTgt spid="26"/>
                                        </p:tgtEl>
                                        <p:attrNameLst>
                                          <p:attrName>ppt_y</p:attrName>
                                        </p:attrNameLst>
                                      </p:cBhvr>
                                      <p:tavLst>
                                        <p:tav tm="0">
                                          <p:val>
                                            <p:strVal val="#ppt_y"/>
                                          </p:val>
                                        </p:tav>
                                        <p:tav tm="100000">
                                          <p:val>
                                            <p:strVal val="#ppt_y"/>
                                          </p:val>
                                        </p:tav>
                                      </p:tavLst>
                                    </p:anim>
                                  </p:childTnLst>
                                </p:cTn>
                              </p:par>
                            </p:childTnLst>
                          </p:cTn>
                        </p:par>
                        <p:par>
                          <p:cTn id="121" fill="hold">
                            <p:stCondLst>
                              <p:cond delay="13000"/>
                            </p:stCondLst>
                            <p:childTnLst>
                              <p:par>
                                <p:cTn id="122" presetID="2" presetClass="entr" presetSubtype="1" fill="hold" grpId="0" nodeType="afterEffect">
                                  <p:stCondLst>
                                    <p:cond delay="0"/>
                                  </p:stCondLst>
                                  <p:childTnLst>
                                    <p:set>
                                      <p:cBhvr>
                                        <p:cTn id="123" dur="1" fill="hold">
                                          <p:stCondLst>
                                            <p:cond delay="0"/>
                                          </p:stCondLst>
                                        </p:cTn>
                                        <p:tgtEl>
                                          <p:spTgt spid="30"/>
                                        </p:tgtEl>
                                        <p:attrNameLst>
                                          <p:attrName>style.visibility</p:attrName>
                                        </p:attrNameLst>
                                      </p:cBhvr>
                                      <p:to>
                                        <p:strVal val="visible"/>
                                      </p:to>
                                    </p:set>
                                    <p:anim calcmode="lin" valueType="num">
                                      <p:cBhvr additive="base">
                                        <p:cTn id="124" dur="500" fill="hold"/>
                                        <p:tgtEl>
                                          <p:spTgt spid="30"/>
                                        </p:tgtEl>
                                        <p:attrNameLst>
                                          <p:attrName>ppt_x</p:attrName>
                                        </p:attrNameLst>
                                      </p:cBhvr>
                                      <p:tavLst>
                                        <p:tav tm="0">
                                          <p:val>
                                            <p:strVal val="#ppt_x"/>
                                          </p:val>
                                        </p:tav>
                                        <p:tav tm="100000">
                                          <p:val>
                                            <p:strVal val="#ppt_x"/>
                                          </p:val>
                                        </p:tav>
                                      </p:tavLst>
                                    </p:anim>
                                    <p:anim calcmode="lin" valueType="num">
                                      <p:cBhvr additive="base">
                                        <p:cTn id="125" dur="500" fill="hold"/>
                                        <p:tgtEl>
                                          <p:spTgt spid="30"/>
                                        </p:tgtEl>
                                        <p:attrNameLst>
                                          <p:attrName>ppt_y</p:attrName>
                                        </p:attrNameLst>
                                      </p:cBhvr>
                                      <p:tavLst>
                                        <p:tav tm="0">
                                          <p:val>
                                            <p:strVal val="0-#ppt_h/2"/>
                                          </p:val>
                                        </p:tav>
                                        <p:tav tm="100000">
                                          <p:val>
                                            <p:strVal val="#ppt_y"/>
                                          </p:val>
                                        </p:tav>
                                      </p:tavLst>
                                    </p:anim>
                                  </p:childTnLst>
                                </p:cTn>
                              </p:par>
                            </p:childTnLst>
                          </p:cTn>
                        </p:par>
                        <p:par>
                          <p:cTn id="126" fill="hold">
                            <p:stCondLst>
                              <p:cond delay="13500"/>
                            </p:stCondLst>
                            <p:childTnLst>
                              <p:par>
                                <p:cTn id="127" presetID="2" presetClass="entr" presetSubtype="2" fill="hold" nodeType="afterEffect">
                                  <p:stCondLst>
                                    <p:cond delay="0"/>
                                  </p:stCondLst>
                                  <p:childTnLst>
                                    <p:set>
                                      <p:cBhvr>
                                        <p:cTn id="128" dur="1" fill="hold">
                                          <p:stCondLst>
                                            <p:cond delay="0"/>
                                          </p:stCondLst>
                                        </p:cTn>
                                        <p:tgtEl>
                                          <p:spTgt spid="27"/>
                                        </p:tgtEl>
                                        <p:attrNameLst>
                                          <p:attrName>style.visibility</p:attrName>
                                        </p:attrNameLst>
                                      </p:cBhvr>
                                      <p:to>
                                        <p:strVal val="visible"/>
                                      </p:to>
                                    </p:set>
                                    <p:anim calcmode="lin" valueType="num">
                                      <p:cBhvr additive="base">
                                        <p:cTn id="129" dur="500" fill="hold"/>
                                        <p:tgtEl>
                                          <p:spTgt spid="27"/>
                                        </p:tgtEl>
                                        <p:attrNameLst>
                                          <p:attrName>ppt_x</p:attrName>
                                        </p:attrNameLst>
                                      </p:cBhvr>
                                      <p:tavLst>
                                        <p:tav tm="0">
                                          <p:val>
                                            <p:strVal val="1+#ppt_w/2"/>
                                          </p:val>
                                        </p:tav>
                                        <p:tav tm="100000">
                                          <p:val>
                                            <p:strVal val="#ppt_x"/>
                                          </p:val>
                                        </p:tav>
                                      </p:tavLst>
                                    </p:anim>
                                    <p:anim calcmode="lin" valueType="num">
                                      <p:cBhvr additive="base">
                                        <p:cTn id="130" dur="500" fill="hold"/>
                                        <p:tgtEl>
                                          <p:spTgt spid="27"/>
                                        </p:tgtEl>
                                        <p:attrNameLst>
                                          <p:attrName>ppt_y</p:attrName>
                                        </p:attrNameLst>
                                      </p:cBhvr>
                                      <p:tavLst>
                                        <p:tav tm="0">
                                          <p:val>
                                            <p:strVal val="#ppt_y"/>
                                          </p:val>
                                        </p:tav>
                                        <p:tav tm="100000">
                                          <p:val>
                                            <p:strVal val="#ppt_y"/>
                                          </p:val>
                                        </p:tav>
                                      </p:tavLst>
                                    </p:anim>
                                  </p:childTnLst>
                                </p:cTn>
                              </p:par>
                            </p:childTnLst>
                          </p:cTn>
                        </p:par>
                        <p:par>
                          <p:cTn id="131" fill="hold">
                            <p:stCondLst>
                              <p:cond delay="14000"/>
                            </p:stCondLst>
                            <p:childTnLst>
                              <p:par>
                                <p:cTn id="132" presetID="2" presetClass="entr" presetSubtype="1" fill="hold" grpId="0" nodeType="afterEffect">
                                  <p:stCondLst>
                                    <p:cond delay="0"/>
                                  </p:stCondLst>
                                  <p:childTnLst>
                                    <p:set>
                                      <p:cBhvr>
                                        <p:cTn id="133" dur="1" fill="hold">
                                          <p:stCondLst>
                                            <p:cond delay="0"/>
                                          </p:stCondLst>
                                        </p:cTn>
                                        <p:tgtEl>
                                          <p:spTgt spid="31"/>
                                        </p:tgtEl>
                                        <p:attrNameLst>
                                          <p:attrName>style.visibility</p:attrName>
                                        </p:attrNameLst>
                                      </p:cBhvr>
                                      <p:to>
                                        <p:strVal val="visible"/>
                                      </p:to>
                                    </p:set>
                                    <p:anim calcmode="lin" valueType="num">
                                      <p:cBhvr additive="base">
                                        <p:cTn id="134" dur="500" fill="hold"/>
                                        <p:tgtEl>
                                          <p:spTgt spid="31"/>
                                        </p:tgtEl>
                                        <p:attrNameLst>
                                          <p:attrName>ppt_x</p:attrName>
                                        </p:attrNameLst>
                                      </p:cBhvr>
                                      <p:tavLst>
                                        <p:tav tm="0">
                                          <p:val>
                                            <p:strVal val="#ppt_x"/>
                                          </p:val>
                                        </p:tav>
                                        <p:tav tm="100000">
                                          <p:val>
                                            <p:strVal val="#ppt_x"/>
                                          </p:val>
                                        </p:tav>
                                      </p:tavLst>
                                    </p:anim>
                                    <p:anim calcmode="lin" valueType="num">
                                      <p:cBhvr additive="base">
                                        <p:cTn id="135" dur="500" fill="hold"/>
                                        <p:tgtEl>
                                          <p:spTgt spid="31"/>
                                        </p:tgtEl>
                                        <p:attrNameLst>
                                          <p:attrName>ppt_y</p:attrName>
                                        </p:attrNameLst>
                                      </p:cBhvr>
                                      <p:tavLst>
                                        <p:tav tm="0">
                                          <p:val>
                                            <p:strVal val="0-#ppt_h/2"/>
                                          </p:val>
                                        </p:tav>
                                        <p:tav tm="100000">
                                          <p:val>
                                            <p:strVal val="#ppt_y"/>
                                          </p:val>
                                        </p:tav>
                                      </p:tavLst>
                                    </p:anim>
                                  </p:childTnLst>
                                </p:cTn>
                              </p:par>
                            </p:childTnLst>
                          </p:cTn>
                        </p:par>
                        <p:par>
                          <p:cTn id="136" fill="hold">
                            <p:stCondLst>
                              <p:cond delay="14500"/>
                            </p:stCondLst>
                            <p:childTnLst>
                              <p:par>
                                <p:cTn id="137" presetID="2" presetClass="entr" presetSubtype="2" fill="hold" nodeType="afterEffect">
                                  <p:stCondLst>
                                    <p:cond delay="0"/>
                                  </p:stCondLst>
                                  <p:childTnLst>
                                    <p:set>
                                      <p:cBhvr>
                                        <p:cTn id="138" dur="1" fill="hold">
                                          <p:stCondLst>
                                            <p:cond delay="0"/>
                                          </p:stCondLst>
                                        </p:cTn>
                                        <p:tgtEl>
                                          <p:spTgt spid="28"/>
                                        </p:tgtEl>
                                        <p:attrNameLst>
                                          <p:attrName>style.visibility</p:attrName>
                                        </p:attrNameLst>
                                      </p:cBhvr>
                                      <p:to>
                                        <p:strVal val="visible"/>
                                      </p:to>
                                    </p:set>
                                    <p:anim calcmode="lin" valueType="num">
                                      <p:cBhvr additive="base">
                                        <p:cTn id="139" dur="500" fill="hold"/>
                                        <p:tgtEl>
                                          <p:spTgt spid="28"/>
                                        </p:tgtEl>
                                        <p:attrNameLst>
                                          <p:attrName>ppt_x</p:attrName>
                                        </p:attrNameLst>
                                      </p:cBhvr>
                                      <p:tavLst>
                                        <p:tav tm="0">
                                          <p:val>
                                            <p:strVal val="1+#ppt_w/2"/>
                                          </p:val>
                                        </p:tav>
                                        <p:tav tm="100000">
                                          <p:val>
                                            <p:strVal val="#ppt_x"/>
                                          </p:val>
                                        </p:tav>
                                      </p:tavLst>
                                    </p:anim>
                                    <p:anim calcmode="lin" valueType="num">
                                      <p:cBhvr additive="base">
                                        <p:cTn id="140" dur="500" fill="hold"/>
                                        <p:tgtEl>
                                          <p:spTgt spid="28"/>
                                        </p:tgtEl>
                                        <p:attrNameLst>
                                          <p:attrName>ppt_y</p:attrName>
                                        </p:attrNameLst>
                                      </p:cBhvr>
                                      <p:tavLst>
                                        <p:tav tm="0">
                                          <p:val>
                                            <p:strVal val="#ppt_y"/>
                                          </p:val>
                                        </p:tav>
                                        <p:tav tm="100000">
                                          <p:val>
                                            <p:strVal val="#ppt_y"/>
                                          </p:val>
                                        </p:tav>
                                      </p:tavLst>
                                    </p:anim>
                                  </p:childTnLst>
                                </p:cTn>
                              </p:par>
                            </p:childTnLst>
                          </p:cTn>
                        </p:par>
                        <p:par>
                          <p:cTn id="141" fill="hold">
                            <p:stCondLst>
                              <p:cond delay="15000"/>
                            </p:stCondLst>
                            <p:childTnLst>
                              <p:par>
                                <p:cTn id="142" presetID="2" presetClass="entr" presetSubtype="1" fill="hold" grpId="0" nodeType="afterEffect">
                                  <p:stCondLst>
                                    <p:cond delay="0"/>
                                  </p:stCondLst>
                                  <p:childTnLst>
                                    <p:set>
                                      <p:cBhvr>
                                        <p:cTn id="143" dur="1" fill="hold">
                                          <p:stCondLst>
                                            <p:cond delay="0"/>
                                          </p:stCondLst>
                                        </p:cTn>
                                        <p:tgtEl>
                                          <p:spTgt spid="32"/>
                                        </p:tgtEl>
                                        <p:attrNameLst>
                                          <p:attrName>style.visibility</p:attrName>
                                        </p:attrNameLst>
                                      </p:cBhvr>
                                      <p:to>
                                        <p:strVal val="visible"/>
                                      </p:to>
                                    </p:set>
                                    <p:anim calcmode="lin" valueType="num">
                                      <p:cBhvr additive="base">
                                        <p:cTn id="144" dur="500" fill="hold"/>
                                        <p:tgtEl>
                                          <p:spTgt spid="32"/>
                                        </p:tgtEl>
                                        <p:attrNameLst>
                                          <p:attrName>ppt_x</p:attrName>
                                        </p:attrNameLst>
                                      </p:cBhvr>
                                      <p:tavLst>
                                        <p:tav tm="0">
                                          <p:val>
                                            <p:strVal val="#ppt_x"/>
                                          </p:val>
                                        </p:tav>
                                        <p:tav tm="100000">
                                          <p:val>
                                            <p:strVal val="#ppt_x"/>
                                          </p:val>
                                        </p:tav>
                                      </p:tavLst>
                                    </p:anim>
                                    <p:anim calcmode="lin" valueType="num">
                                      <p:cBhvr additive="base">
                                        <p:cTn id="145"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P spid="15" grpId="0" animBg="1"/>
      <p:bldP spid="16" grpId="0" animBg="1"/>
      <p:bldP spid="17" grpId="0" animBg="1"/>
      <p:bldP spid="18" grpId="0" animBg="1"/>
      <p:bldP spid="19" grpId="0" animBg="1"/>
      <p:bldP spid="24" grpId="0" animBg="1"/>
      <p:bldP spid="29" grpId="0" animBg="1"/>
      <p:bldP spid="30" grpId="0" animBg="1"/>
      <p:bldP spid="31" grpId="0" animBg="1"/>
      <p:bldP spid="3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50825" y="407988"/>
          <a:ext cx="8569325" cy="6116637"/>
        </p:xfrm>
        <a:graphic>
          <a:graphicData uri="http://schemas.openxmlformats.org/drawingml/2006/table">
            <a:tbl>
              <a:tblPr firstRow="1" bandRow="1">
                <a:tableStyleId>{5940675A-B579-460E-94D1-54222C63F5DA}</a:tableStyleId>
              </a:tblPr>
              <a:tblGrid>
                <a:gridCol w="846316"/>
                <a:gridCol w="3491056"/>
                <a:gridCol w="4231582"/>
              </a:tblGrid>
              <a:tr h="288032">
                <a:tc>
                  <a:txBody>
                    <a:bodyPr/>
                    <a:lstStyle/>
                    <a:p>
                      <a:pPr algn="ctr"/>
                      <a:r>
                        <a:rPr lang="en-GB" sz="1600" dirty="0" smtClean="0"/>
                        <a:t>1</a:t>
                      </a:r>
                      <a:endParaRPr lang="en-GB" sz="1600" dirty="0"/>
                    </a:p>
                  </a:txBody>
                  <a:tcPr anchor="ctr"/>
                </a:tc>
                <a:tc>
                  <a:txBody>
                    <a:bodyPr/>
                    <a:lstStyle/>
                    <a:p>
                      <a:pPr algn="l"/>
                      <a:r>
                        <a:rPr lang="en-GB" sz="1800" dirty="0" smtClean="0"/>
                        <a:t>hello		</a:t>
                      </a:r>
                      <a:endParaRPr lang="en-GB" dirty="0"/>
                    </a:p>
                  </a:txBody>
                  <a:tcPr anchor="ctr"/>
                </a:tc>
                <a:tc>
                  <a:txBody>
                    <a:bodyPr/>
                    <a:lstStyle/>
                    <a:p>
                      <a:pPr algn="l" eaLnBrk="1" hangingPunct="1">
                        <a:spcBef>
                          <a:spcPct val="50000"/>
                        </a:spcBef>
                      </a:pPr>
                      <a:r>
                        <a:rPr lang="en-GB" sz="1800" dirty="0" smtClean="0"/>
                        <a:t>Buenos </a:t>
                      </a:r>
                      <a:r>
                        <a:rPr lang="en-GB" sz="1800" dirty="0" err="1" smtClean="0"/>
                        <a:t>días</a:t>
                      </a:r>
                      <a:endParaRPr lang="en-GB" sz="1800" dirty="0"/>
                    </a:p>
                  </a:txBody>
                  <a:tcPr anchor="ctr"/>
                </a:tc>
              </a:tr>
              <a:tr h="288032">
                <a:tc>
                  <a:txBody>
                    <a:bodyPr/>
                    <a:lstStyle/>
                    <a:p>
                      <a:pPr algn="ctr"/>
                      <a:r>
                        <a:rPr lang="en-GB" sz="1600" dirty="0" smtClean="0"/>
                        <a:t>2</a:t>
                      </a:r>
                      <a:endParaRPr lang="en-GB" sz="1600" dirty="0"/>
                    </a:p>
                  </a:txBody>
                  <a:tcPr anchor="ctr"/>
                </a:tc>
                <a:tc>
                  <a:txBody>
                    <a:bodyPr/>
                    <a:lstStyle/>
                    <a:p>
                      <a:pPr algn="l"/>
                      <a:r>
                        <a:rPr lang="en-GB" sz="1800" dirty="0" smtClean="0"/>
                        <a:t>I am called</a:t>
                      </a:r>
                      <a:endParaRPr lang="en-GB" dirty="0"/>
                    </a:p>
                  </a:txBody>
                  <a:tcPr anchor="ctr"/>
                </a:tc>
                <a:tc>
                  <a:txBody>
                    <a:bodyPr/>
                    <a:lstStyle/>
                    <a:p>
                      <a:pPr algn="l"/>
                      <a:r>
                        <a:rPr lang="en-GB" sz="1800" dirty="0" smtClean="0"/>
                        <a:t>Me </a:t>
                      </a:r>
                      <a:r>
                        <a:rPr lang="en-GB" sz="1800" dirty="0" err="1" smtClean="0"/>
                        <a:t>llamo</a:t>
                      </a:r>
                      <a:endParaRPr lang="en-GB" dirty="0"/>
                    </a:p>
                  </a:txBody>
                  <a:tcPr anchor="ctr"/>
                </a:tc>
              </a:tr>
              <a:tr h="288032">
                <a:tc>
                  <a:txBody>
                    <a:bodyPr/>
                    <a:lstStyle/>
                    <a:p>
                      <a:pPr algn="ctr"/>
                      <a:r>
                        <a:rPr lang="en-GB" sz="1600" dirty="0" smtClean="0"/>
                        <a:t>3</a:t>
                      </a:r>
                      <a:endParaRPr lang="en-GB" sz="1600" dirty="0"/>
                    </a:p>
                  </a:txBody>
                  <a:tcPr anchor="ctr"/>
                </a:tc>
                <a:tc>
                  <a:txBody>
                    <a:bodyPr/>
                    <a:lstStyle/>
                    <a:p>
                      <a:pPr algn="l"/>
                      <a:r>
                        <a:rPr lang="en-GB" sz="1800" dirty="0" smtClean="0"/>
                        <a:t>I am</a:t>
                      </a:r>
                      <a:r>
                        <a:rPr lang="en-GB" sz="1800" baseline="0" dirty="0" smtClean="0"/>
                        <a:t> 15 years old</a:t>
                      </a:r>
                      <a:endParaRPr lang="en-GB" dirty="0"/>
                    </a:p>
                  </a:txBody>
                  <a:tcPr anchor="ctr"/>
                </a:tc>
                <a:tc>
                  <a:txBody>
                    <a:bodyPr/>
                    <a:lstStyle/>
                    <a:p>
                      <a:pPr algn="l"/>
                      <a:r>
                        <a:rPr lang="en-GB" sz="1800" dirty="0" err="1" smtClean="0"/>
                        <a:t>Tengo</a:t>
                      </a:r>
                      <a:r>
                        <a:rPr lang="en-GB" sz="1800" dirty="0" smtClean="0"/>
                        <a:t> quince </a:t>
                      </a:r>
                      <a:r>
                        <a:rPr lang="en-GB" sz="1800" dirty="0" err="1" smtClean="0"/>
                        <a:t>años</a:t>
                      </a:r>
                      <a:endParaRPr lang="en-GB" dirty="0"/>
                    </a:p>
                  </a:txBody>
                  <a:tcPr anchor="ctr"/>
                </a:tc>
              </a:tr>
              <a:tr h="28803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t>4</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t>I am a student</a:t>
                      </a:r>
                      <a:endParaRPr lang="en-GB" dirty="0" smtClean="0"/>
                    </a:p>
                  </a:txBody>
                  <a:tcPr anchor="ctr"/>
                </a:tc>
                <a:tc>
                  <a:txBody>
                    <a:bodyPr/>
                    <a:lstStyle/>
                    <a:p>
                      <a:pPr algn="l" eaLnBrk="1" hangingPunct="1">
                        <a:spcBef>
                          <a:spcPct val="50000"/>
                        </a:spcBef>
                      </a:pPr>
                      <a:r>
                        <a:rPr lang="en-GB" sz="1800" dirty="0" smtClean="0"/>
                        <a:t>Soy </a:t>
                      </a:r>
                      <a:r>
                        <a:rPr lang="en-GB" sz="1800" dirty="0" err="1" smtClean="0"/>
                        <a:t>estudiante</a:t>
                      </a:r>
                      <a:endParaRPr lang="en-GB" sz="1800" dirty="0"/>
                    </a:p>
                  </a:txBody>
                  <a:tcPr anchor="ctr"/>
                </a:tc>
              </a:tr>
              <a:tr h="288032">
                <a:tc>
                  <a:txBody>
                    <a:bodyPr/>
                    <a:lstStyle/>
                    <a:p>
                      <a:pPr algn="ctr"/>
                      <a:r>
                        <a:rPr lang="en-GB" sz="1600" dirty="0" smtClean="0"/>
                        <a:t>5</a:t>
                      </a:r>
                      <a:endParaRPr lang="en-GB" sz="1600" dirty="0"/>
                    </a:p>
                  </a:txBody>
                  <a:tcPr anchor="ctr"/>
                </a:tc>
                <a:tc>
                  <a:txBody>
                    <a:bodyPr/>
                    <a:lstStyle/>
                    <a:p>
                      <a:pPr algn="l"/>
                      <a:r>
                        <a:rPr lang="en-GB" sz="1800" dirty="0" smtClean="0"/>
                        <a:t>at </a:t>
                      </a:r>
                      <a:r>
                        <a:rPr lang="en-GB" sz="1800" dirty="0" err="1" smtClean="0"/>
                        <a:t>CVC</a:t>
                      </a:r>
                      <a:r>
                        <a:rPr lang="en-GB" sz="1800" dirty="0" smtClean="0"/>
                        <a:t>	</a:t>
                      </a:r>
                      <a:endParaRPr lang="en-GB" dirty="0"/>
                    </a:p>
                  </a:txBody>
                  <a:tcPr anchor="ctr"/>
                </a:tc>
                <a:tc>
                  <a:txBody>
                    <a:bodyPr/>
                    <a:lstStyle/>
                    <a:p>
                      <a:pPr algn="l" eaLnBrk="1" hangingPunct="1">
                        <a:spcBef>
                          <a:spcPct val="50000"/>
                        </a:spcBef>
                      </a:pPr>
                      <a:r>
                        <a:rPr lang="en-GB" sz="1800" dirty="0" smtClean="0"/>
                        <a:t>en el </a:t>
                      </a:r>
                      <a:r>
                        <a:rPr lang="en-GB" sz="1800" dirty="0" err="1" smtClean="0"/>
                        <a:t>instituto</a:t>
                      </a:r>
                      <a:r>
                        <a:rPr lang="en-GB" sz="1800" dirty="0" smtClean="0"/>
                        <a:t> de Comberton</a:t>
                      </a:r>
                      <a:endParaRPr lang="en-GB" sz="1800" dirty="0"/>
                    </a:p>
                  </a:txBody>
                  <a:tcPr anchor="ctr"/>
                </a:tc>
              </a:tr>
              <a:tr h="288032">
                <a:tc>
                  <a:txBody>
                    <a:bodyPr/>
                    <a:lstStyle/>
                    <a:p>
                      <a:pPr algn="ctr"/>
                      <a:r>
                        <a:rPr lang="en-GB" sz="1600" dirty="0" smtClean="0"/>
                        <a:t>6</a:t>
                      </a:r>
                      <a:endParaRPr lang="en-GB" sz="1600" dirty="0"/>
                    </a:p>
                  </a:txBody>
                  <a:tcPr anchor="ctr"/>
                </a:tc>
                <a:tc>
                  <a:txBody>
                    <a:bodyPr/>
                    <a:lstStyle/>
                    <a:p>
                      <a:pPr algn="l"/>
                      <a:r>
                        <a:rPr lang="en-GB" sz="1800" dirty="0" smtClean="0"/>
                        <a:t>I study</a:t>
                      </a:r>
                      <a:endParaRPr lang="en-GB" dirty="0"/>
                    </a:p>
                  </a:txBody>
                  <a:tcPr anchor="ctr"/>
                </a:tc>
                <a:tc>
                  <a:txBody>
                    <a:bodyPr/>
                    <a:lstStyle/>
                    <a:p>
                      <a:pPr algn="l" eaLnBrk="1" hangingPunct="1">
                        <a:spcBef>
                          <a:spcPct val="50000"/>
                        </a:spcBef>
                      </a:pPr>
                      <a:r>
                        <a:rPr lang="en-GB" sz="1800" dirty="0" err="1" smtClean="0"/>
                        <a:t>Estudio</a:t>
                      </a:r>
                      <a:endParaRPr lang="en-GB" sz="1800" dirty="0"/>
                    </a:p>
                  </a:txBody>
                  <a:tcPr anchor="ctr"/>
                </a:tc>
              </a:tr>
              <a:tr h="720080">
                <a:tc>
                  <a:txBody>
                    <a:bodyPr/>
                    <a:lstStyle/>
                    <a:p>
                      <a:pPr algn="ctr"/>
                      <a:r>
                        <a:rPr lang="en-GB" sz="1600" dirty="0" smtClean="0"/>
                        <a:t>7</a:t>
                      </a:r>
                      <a:endParaRPr lang="en-GB" sz="1600" dirty="0"/>
                    </a:p>
                  </a:txBody>
                  <a:tcPr anchor="ctr"/>
                </a:tc>
                <a:tc>
                  <a:txBody>
                    <a:bodyPr/>
                    <a:lstStyle/>
                    <a:p>
                      <a:pPr algn="l"/>
                      <a:r>
                        <a:rPr lang="en-GB" sz="1800" dirty="0" smtClean="0"/>
                        <a:t>I study maths, English,</a:t>
                      </a:r>
                      <a:r>
                        <a:rPr lang="en-GB" sz="1800" baseline="0" dirty="0" smtClean="0"/>
                        <a:t> science, art and Spanish</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en-GB" sz="1800" dirty="0" err="1" smtClean="0"/>
                        <a:t>Estudio</a:t>
                      </a:r>
                      <a:r>
                        <a:rPr lang="en-GB" sz="1800" dirty="0" smtClean="0"/>
                        <a:t> </a:t>
                      </a:r>
                      <a:r>
                        <a:rPr lang="en-GB" sz="1800" dirty="0" err="1" smtClean="0"/>
                        <a:t>las</a:t>
                      </a:r>
                      <a:r>
                        <a:rPr lang="en-GB" sz="1800" dirty="0" smtClean="0"/>
                        <a:t> </a:t>
                      </a:r>
                      <a:r>
                        <a:rPr lang="en-GB" sz="1800" dirty="0" err="1" smtClean="0"/>
                        <a:t>matemáticas</a:t>
                      </a:r>
                      <a:r>
                        <a:rPr lang="en-GB" sz="1800" dirty="0" smtClean="0"/>
                        <a:t>, el </a:t>
                      </a:r>
                      <a:r>
                        <a:rPr lang="en-GB" sz="1800" dirty="0" err="1" smtClean="0"/>
                        <a:t>inglés</a:t>
                      </a:r>
                      <a:r>
                        <a:rPr lang="en-GB" sz="1800" dirty="0" smtClean="0"/>
                        <a:t>, </a:t>
                      </a:r>
                      <a:r>
                        <a:rPr lang="en-GB" sz="1800" dirty="0" err="1" smtClean="0"/>
                        <a:t>las</a:t>
                      </a:r>
                      <a:r>
                        <a:rPr lang="en-GB" sz="1800" dirty="0" smtClean="0"/>
                        <a:t> </a:t>
                      </a:r>
                      <a:r>
                        <a:rPr lang="en-GB" sz="1800" dirty="0" err="1" smtClean="0"/>
                        <a:t>ciencias</a:t>
                      </a:r>
                      <a:r>
                        <a:rPr lang="en-GB" sz="1800" dirty="0" smtClean="0"/>
                        <a:t>, el arte y el </a:t>
                      </a:r>
                      <a:r>
                        <a:rPr lang="en-GB" sz="1800" dirty="0" err="1" smtClean="0"/>
                        <a:t>español</a:t>
                      </a:r>
                      <a:endParaRPr lang="en-GB" sz="1800" dirty="0" smtClean="0"/>
                    </a:p>
                  </a:txBody>
                  <a:tcPr anchor="ctr"/>
                </a:tc>
              </a:tr>
              <a:tr h="504056">
                <a:tc>
                  <a:txBody>
                    <a:bodyPr/>
                    <a:lstStyle/>
                    <a:p>
                      <a:pPr algn="ctr"/>
                      <a:r>
                        <a:rPr lang="en-GB" sz="1600" dirty="0" smtClean="0"/>
                        <a:t>8</a:t>
                      </a:r>
                      <a:endParaRPr lang="en-GB" sz="1600" dirty="0"/>
                    </a:p>
                  </a:txBody>
                  <a:tcPr anchor="ctr"/>
                </a:tc>
                <a:tc>
                  <a:txBody>
                    <a:bodyPr/>
                    <a:lstStyle/>
                    <a:p>
                      <a:pPr algn="l"/>
                      <a:r>
                        <a:rPr lang="en-GB" sz="1800" dirty="0" smtClean="0"/>
                        <a:t>I am good at Spanish!</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en-GB" sz="1800" dirty="0" err="1" smtClean="0"/>
                        <a:t>Tengo</a:t>
                      </a:r>
                      <a:r>
                        <a:rPr lang="en-GB" sz="1800" dirty="0" smtClean="0"/>
                        <a:t> </a:t>
                      </a:r>
                      <a:r>
                        <a:rPr lang="en-GB" sz="1800" dirty="0" err="1" smtClean="0"/>
                        <a:t>facilidad</a:t>
                      </a:r>
                      <a:r>
                        <a:rPr lang="en-GB" sz="1800" dirty="0" smtClean="0"/>
                        <a:t> en el </a:t>
                      </a:r>
                      <a:r>
                        <a:rPr lang="en-GB" sz="1800" dirty="0" err="1" smtClean="0"/>
                        <a:t>español</a:t>
                      </a:r>
                      <a:r>
                        <a:rPr lang="en-GB" sz="1800" dirty="0" smtClean="0"/>
                        <a:t>.</a:t>
                      </a:r>
                    </a:p>
                  </a:txBody>
                  <a:tcPr anchor="ctr"/>
                </a:tc>
              </a:tr>
              <a:tr h="288032">
                <a:tc>
                  <a:txBody>
                    <a:bodyPr/>
                    <a:lstStyle/>
                    <a:p>
                      <a:pPr algn="ctr"/>
                      <a:r>
                        <a:rPr lang="en-GB" sz="1600" dirty="0" smtClean="0"/>
                        <a:t>9</a:t>
                      </a:r>
                      <a:endParaRPr lang="en-GB" sz="1600" dirty="0"/>
                    </a:p>
                  </a:txBody>
                  <a:tcPr anchor="ctr"/>
                </a:tc>
                <a:tc>
                  <a:txBody>
                    <a:bodyPr/>
                    <a:lstStyle/>
                    <a:p>
                      <a:pPr algn="l"/>
                      <a:r>
                        <a:rPr lang="en-GB" sz="1800" dirty="0" smtClean="0"/>
                        <a:t>I would like</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en-GB" sz="1800" dirty="0" err="1" smtClean="0"/>
                        <a:t>Quisiera</a:t>
                      </a:r>
                      <a:endParaRPr lang="en-GB" sz="1800" dirty="0" smtClean="0"/>
                    </a:p>
                  </a:txBody>
                  <a:tcPr anchor="ctr"/>
                </a:tc>
              </a:tr>
              <a:tr h="504056">
                <a:tc>
                  <a:txBody>
                    <a:bodyPr/>
                    <a:lstStyle/>
                    <a:p>
                      <a:pPr algn="ctr"/>
                      <a:r>
                        <a:rPr lang="en-GB" sz="1600" dirty="0" smtClean="0"/>
                        <a:t>10</a:t>
                      </a:r>
                      <a:endParaRPr lang="en-GB" sz="1600" dirty="0"/>
                    </a:p>
                  </a:txBody>
                  <a:tcPr anchor="ctr"/>
                </a:tc>
                <a:tc>
                  <a:txBody>
                    <a:bodyPr/>
                    <a:lstStyle/>
                    <a:p>
                      <a:pPr algn="l"/>
                      <a:r>
                        <a:rPr lang="en-GB" sz="1800" dirty="0" smtClean="0"/>
                        <a:t>I would like to do</a:t>
                      </a:r>
                      <a:r>
                        <a:rPr lang="en-GB" sz="1800" baseline="0" dirty="0" smtClean="0"/>
                        <a:t> work experience</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en-GB" sz="1800" dirty="0" err="1" smtClean="0"/>
                        <a:t>Quisiera</a:t>
                      </a:r>
                      <a:r>
                        <a:rPr lang="en-GB" sz="1800" baseline="0" dirty="0" smtClean="0"/>
                        <a:t> </a:t>
                      </a:r>
                      <a:r>
                        <a:rPr lang="en-GB" sz="1800" baseline="0" dirty="0" err="1" smtClean="0"/>
                        <a:t>hacer</a:t>
                      </a:r>
                      <a:r>
                        <a:rPr lang="en-GB" sz="1800" baseline="0" dirty="0" smtClean="0"/>
                        <a:t> </a:t>
                      </a:r>
                      <a:r>
                        <a:rPr lang="en-GB" sz="1800" baseline="0" dirty="0" err="1" smtClean="0"/>
                        <a:t>prácticas</a:t>
                      </a:r>
                      <a:endParaRPr lang="en-GB" sz="1800" dirty="0" smtClean="0"/>
                    </a:p>
                  </a:txBody>
                  <a:tcPr anchor="ctr"/>
                </a:tc>
              </a:tr>
              <a:tr h="288032">
                <a:tc>
                  <a:txBody>
                    <a:bodyPr/>
                    <a:lstStyle/>
                    <a:p>
                      <a:pPr algn="ctr"/>
                      <a:r>
                        <a:rPr lang="en-GB" sz="1600" dirty="0" smtClean="0"/>
                        <a:t>11</a:t>
                      </a:r>
                      <a:endParaRPr lang="en-GB" sz="1600" dirty="0"/>
                    </a:p>
                  </a:txBody>
                  <a:tcPr anchor="ctr"/>
                </a:tc>
                <a:tc>
                  <a:txBody>
                    <a:bodyPr/>
                    <a:lstStyle/>
                    <a:p>
                      <a:pPr algn="l"/>
                      <a:r>
                        <a:rPr lang="en-GB" dirty="0" smtClean="0"/>
                        <a:t>in a hotel in </a:t>
                      </a:r>
                      <a:r>
                        <a:rPr lang="en-GB" dirty="0" err="1" smtClean="0"/>
                        <a:t>Málaga</a:t>
                      </a:r>
                      <a:endParaRPr lang="en-GB" dirty="0"/>
                    </a:p>
                  </a:txBody>
                  <a:tcPr anchor="ctr"/>
                </a:tc>
                <a:tc>
                  <a:txBody>
                    <a:bodyPr/>
                    <a:lstStyle/>
                    <a:p>
                      <a:pPr algn="l" eaLnBrk="1" hangingPunct="1">
                        <a:spcBef>
                          <a:spcPct val="50000"/>
                        </a:spcBef>
                      </a:pPr>
                      <a:r>
                        <a:rPr lang="en-GB" sz="1800" dirty="0" smtClean="0"/>
                        <a:t>en un hotel en </a:t>
                      </a:r>
                      <a:r>
                        <a:rPr lang="en-GB" sz="1800" dirty="0" err="1" smtClean="0"/>
                        <a:t>Málaga</a:t>
                      </a:r>
                      <a:endParaRPr lang="en-GB" sz="1800" dirty="0"/>
                    </a:p>
                  </a:txBody>
                  <a:tcPr anchor="ctr"/>
                </a:tc>
              </a:tr>
              <a:tr h="288032">
                <a:tc>
                  <a:txBody>
                    <a:bodyPr/>
                    <a:lstStyle/>
                    <a:p>
                      <a:pPr algn="ctr"/>
                      <a:r>
                        <a:rPr lang="en-GB" sz="1600" dirty="0" smtClean="0"/>
                        <a:t>12</a:t>
                      </a:r>
                      <a:endParaRPr lang="en-GB" sz="1600" dirty="0"/>
                    </a:p>
                  </a:txBody>
                  <a:tcPr anchor="ctr"/>
                </a:tc>
                <a:tc>
                  <a:txBody>
                    <a:bodyPr/>
                    <a:lstStyle/>
                    <a:p>
                      <a:pPr algn="l"/>
                      <a:r>
                        <a:rPr lang="en-GB" dirty="0" smtClean="0"/>
                        <a:t>because</a:t>
                      </a:r>
                      <a:r>
                        <a:rPr lang="en-GB" baseline="0" dirty="0" smtClean="0"/>
                        <a:t> I would like</a:t>
                      </a:r>
                      <a:endParaRPr lang="en-GB" dirty="0"/>
                    </a:p>
                  </a:txBody>
                  <a:tcPr anchor="ctr"/>
                </a:tc>
                <a:tc>
                  <a:txBody>
                    <a:bodyPr/>
                    <a:lstStyle/>
                    <a:p>
                      <a:pPr algn="l" eaLnBrk="1" hangingPunct="1">
                        <a:spcBef>
                          <a:spcPct val="50000"/>
                        </a:spcBef>
                      </a:pPr>
                      <a:r>
                        <a:rPr lang="en-GB" sz="1800" dirty="0" err="1" smtClean="0"/>
                        <a:t>porque</a:t>
                      </a:r>
                      <a:r>
                        <a:rPr lang="en-GB" sz="1800" dirty="0" smtClean="0"/>
                        <a:t> me </a:t>
                      </a:r>
                      <a:r>
                        <a:rPr lang="en-GB" sz="1800" dirty="0" err="1" smtClean="0"/>
                        <a:t>gustaría</a:t>
                      </a:r>
                      <a:endParaRPr lang="en-GB" sz="1800" dirty="0"/>
                    </a:p>
                  </a:txBody>
                  <a:tcPr anchor="ctr"/>
                </a:tc>
              </a:tr>
              <a:tr h="288032">
                <a:tc>
                  <a:txBody>
                    <a:bodyPr/>
                    <a:lstStyle/>
                    <a:p>
                      <a:pPr algn="ctr"/>
                      <a:r>
                        <a:rPr lang="en-GB" sz="1600" dirty="0" smtClean="0"/>
                        <a:t>13</a:t>
                      </a:r>
                      <a:endParaRPr lang="en-GB" sz="1600" dirty="0"/>
                    </a:p>
                  </a:txBody>
                  <a:tcPr anchor="ctr"/>
                </a:tc>
                <a:tc>
                  <a:txBody>
                    <a:bodyPr/>
                    <a:lstStyle/>
                    <a:p>
                      <a:pPr algn="l"/>
                      <a:r>
                        <a:rPr lang="en-GB" dirty="0" smtClean="0"/>
                        <a:t>to have experience</a:t>
                      </a:r>
                      <a:endParaRPr lang="en-GB" dirty="0"/>
                    </a:p>
                  </a:txBody>
                  <a:tcPr anchor="ctr"/>
                </a:tc>
                <a:tc>
                  <a:txBody>
                    <a:bodyPr/>
                    <a:lstStyle/>
                    <a:p>
                      <a:pPr algn="l" eaLnBrk="1" hangingPunct="1">
                        <a:spcBef>
                          <a:spcPct val="50000"/>
                        </a:spcBef>
                      </a:pPr>
                      <a:r>
                        <a:rPr lang="en-GB" sz="1800" dirty="0" err="1" smtClean="0"/>
                        <a:t>tener</a:t>
                      </a:r>
                      <a:r>
                        <a:rPr lang="en-GB" sz="1800" dirty="0" smtClean="0"/>
                        <a:t> </a:t>
                      </a:r>
                      <a:r>
                        <a:rPr lang="en-GB" sz="1800" dirty="0" err="1" smtClean="0"/>
                        <a:t>experiencia</a:t>
                      </a:r>
                      <a:endParaRPr lang="en-GB" sz="1800" dirty="0"/>
                    </a:p>
                  </a:txBody>
                  <a:tcPr anchor="ctr"/>
                </a:tc>
              </a:tr>
              <a:tr h="288032">
                <a:tc>
                  <a:txBody>
                    <a:bodyPr/>
                    <a:lstStyle/>
                    <a:p>
                      <a:pPr algn="ctr"/>
                      <a:r>
                        <a:rPr lang="en-GB" sz="1600" dirty="0" smtClean="0"/>
                        <a:t>14</a:t>
                      </a:r>
                      <a:endParaRPr lang="en-GB" sz="1600" dirty="0"/>
                    </a:p>
                  </a:txBody>
                  <a:tcPr anchor="ctr"/>
                </a:tc>
                <a:tc>
                  <a:txBody>
                    <a:bodyPr/>
                    <a:lstStyle/>
                    <a:p>
                      <a:pPr algn="l"/>
                      <a:r>
                        <a:rPr lang="en-GB" dirty="0" smtClean="0"/>
                        <a:t>in</a:t>
                      </a:r>
                      <a:r>
                        <a:rPr lang="en-GB" baseline="0" dirty="0" smtClean="0"/>
                        <a:t> the service industry</a:t>
                      </a:r>
                      <a:endParaRPr lang="en-GB" dirty="0"/>
                    </a:p>
                  </a:txBody>
                  <a:tcPr anchor="ctr"/>
                </a:tc>
                <a:tc>
                  <a:txBody>
                    <a:bodyPr/>
                    <a:lstStyle/>
                    <a:p>
                      <a:pPr algn="l" eaLnBrk="1" hangingPunct="1">
                        <a:spcBef>
                          <a:spcPct val="50000"/>
                        </a:spcBef>
                      </a:pPr>
                      <a:r>
                        <a:rPr lang="en-GB" sz="1800" dirty="0" smtClean="0"/>
                        <a:t>en el sector </a:t>
                      </a:r>
                      <a:r>
                        <a:rPr lang="en-GB" sz="1800" dirty="0" err="1" smtClean="0"/>
                        <a:t>servicios</a:t>
                      </a:r>
                      <a:endParaRPr lang="en-GB" sz="1800" dirty="0"/>
                    </a:p>
                  </a:txBody>
                  <a:tcPr anchor="ctr"/>
                </a:tc>
              </a:tr>
              <a:tr h="288032">
                <a:tc>
                  <a:txBody>
                    <a:bodyPr/>
                    <a:lstStyle/>
                    <a:p>
                      <a:pPr algn="ctr"/>
                      <a:r>
                        <a:rPr lang="en-GB" sz="1600" dirty="0" smtClean="0"/>
                        <a:t>15</a:t>
                      </a:r>
                      <a:endParaRPr lang="en-GB" sz="1600" dirty="0"/>
                    </a:p>
                  </a:txBody>
                  <a:tcPr anchor="ctr"/>
                </a:tc>
                <a:tc>
                  <a:txBody>
                    <a:bodyPr/>
                    <a:lstStyle/>
                    <a:p>
                      <a:pPr algn="l"/>
                      <a:r>
                        <a:rPr lang="en-GB" dirty="0" smtClean="0"/>
                        <a:t>many</a:t>
                      </a:r>
                      <a:r>
                        <a:rPr lang="en-GB" baseline="0" dirty="0" smtClean="0"/>
                        <a:t> thanks - bye</a:t>
                      </a:r>
                      <a:endParaRPr lang="en-GB" dirty="0"/>
                    </a:p>
                  </a:txBody>
                  <a:tcPr anchor="ctr"/>
                </a:tc>
                <a:tc>
                  <a:txBody>
                    <a:bodyPr/>
                    <a:lstStyle/>
                    <a:p>
                      <a:pPr algn="l" eaLnBrk="1" hangingPunct="1">
                        <a:spcBef>
                          <a:spcPct val="50000"/>
                        </a:spcBef>
                      </a:pPr>
                      <a:r>
                        <a:rPr lang="en-GB" sz="1800" dirty="0" err="1" smtClean="0"/>
                        <a:t>Muchas</a:t>
                      </a:r>
                      <a:r>
                        <a:rPr lang="en-GB" sz="1800" dirty="0" smtClean="0"/>
                        <a:t> </a:t>
                      </a:r>
                      <a:r>
                        <a:rPr lang="en-GB" sz="1800" dirty="0" err="1" smtClean="0"/>
                        <a:t>gracias</a:t>
                      </a:r>
                      <a:r>
                        <a:rPr lang="en-GB" sz="1800" dirty="0" smtClean="0"/>
                        <a:t> – hasta </a:t>
                      </a:r>
                      <a:r>
                        <a:rPr lang="en-GB" sz="1800" dirty="0" err="1" smtClean="0"/>
                        <a:t>luego</a:t>
                      </a:r>
                      <a:endParaRPr lang="en-GB" sz="1800" dirty="0"/>
                    </a:p>
                  </a:txBody>
                  <a:tcPr anchor="ct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79388" y="171450"/>
          <a:ext cx="8856662" cy="6434138"/>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endParaRPr lang="en-GB" sz="1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endParaRPr lang="en-US" sz="2800" dirty="0" smtClean="0"/>
                    </a:p>
                    <a:p>
                      <a:pPr algn="ctr"/>
                      <a:r>
                        <a:rPr lang="en-GB" sz="3600" b="1" kern="1200" dirty="0" smtClean="0">
                          <a:solidFill>
                            <a:schemeClr val="tx1"/>
                          </a:solidFill>
                          <a:effectLst/>
                          <a:latin typeface="+mn-lt"/>
                          <a:ea typeface="+mn-ea"/>
                          <a:cs typeface="+mn-cs"/>
                        </a:rPr>
                        <a:t>Wednesday 4 July</a:t>
                      </a:r>
                      <a:endParaRPr lang="en-GB" sz="3600" kern="1200" dirty="0" smtClean="0">
                        <a:solidFill>
                          <a:schemeClr val="tx1"/>
                        </a:solidFill>
                        <a:effectLst/>
                        <a:latin typeface="+mn-lt"/>
                        <a:ea typeface="+mn-ea"/>
                        <a:cs typeface="+mn-cs"/>
                      </a:endParaRPr>
                    </a:p>
                    <a:p>
                      <a:pPr algn="ctr"/>
                      <a:r>
                        <a:rPr lang="en-GB" sz="6000" b="1" kern="1200" dirty="0" smtClean="0">
                          <a:solidFill>
                            <a:schemeClr val="tx1"/>
                          </a:solidFill>
                          <a:effectLst/>
                          <a:latin typeface="+mn-lt"/>
                          <a:ea typeface="+mn-ea"/>
                          <a:cs typeface="+mn-cs"/>
                        </a:rPr>
                        <a:t>Developing speaking skills: motivation and success</a:t>
                      </a:r>
                      <a:endParaRPr lang="en-GB" sz="7200" kern="1200" dirty="0" smtClean="0">
                        <a:solidFill>
                          <a:schemeClr val="tx1"/>
                        </a:solidFill>
                        <a:effectLst/>
                        <a:latin typeface="+mn-lt"/>
                        <a:ea typeface="+mn-ea"/>
                        <a:cs typeface="+mn-cs"/>
                      </a:endParaRPr>
                    </a:p>
                    <a:p>
                      <a:pPr marL="571500" marR="0" indent="-5715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GB" sz="2800" kern="1200" dirty="0" smtClean="0">
                          <a:solidFill>
                            <a:schemeClr val="tx1"/>
                          </a:solidFill>
                          <a:effectLst/>
                          <a:latin typeface="+mn-lt"/>
                          <a:ea typeface="+mn-ea"/>
                          <a:cs typeface="+mn-cs"/>
                        </a:rPr>
                        <a:t>Fluency, pronunciation and memory</a:t>
                      </a:r>
                    </a:p>
                    <a:p>
                      <a:pPr marL="571500" marR="0" indent="-5715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GB" sz="2800" kern="1200" dirty="0" smtClean="0">
                          <a:solidFill>
                            <a:schemeClr val="tx1"/>
                          </a:solidFill>
                          <a:effectLst/>
                          <a:latin typeface="+mn-lt"/>
                          <a:ea typeface="+mn-ea"/>
                          <a:cs typeface="+mn-cs"/>
                        </a:rPr>
                        <a:t>Improving range and content</a:t>
                      </a:r>
                    </a:p>
                    <a:p>
                      <a:pPr marL="571500" marR="0" indent="-5715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GB" sz="2800" kern="1200" dirty="0" smtClean="0">
                          <a:solidFill>
                            <a:schemeClr val="tx1"/>
                          </a:solidFill>
                          <a:effectLst/>
                          <a:latin typeface="+mn-lt"/>
                          <a:ea typeface="+mn-ea"/>
                          <a:cs typeface="+mn-cs"/>
                        </a:rPr>
                        <a:t>Spontaneity</a:t>
                      </a:r>
                      <a:r>
                        <a:rPr lang="en-GB" sz="2800" kern="1200" baseline="0" dirty="0" smtClean="0">
                          <a:solidFill>
                            <a:schemeClr val="tx1"/>
                          </a:solidFill>
                          <a:effectLst/>
                          <a:latin typeface="+mn-lt"/>
                          <a:ea typeface="+mn-ea"/>
                          <a:cs typeface="+mn-cs"/>
                        </a:rPr>
                        <a:t> and interaction</a:t>
                      </a:r>
                      <a:endParaRPr lang="en-GB" sz="6000" kern="1200" dirty="0" smtClean="0">
                        <a:solidFill>
                          <a:schemeClr val="tx1"/>
                        </a:solidFill>
                        <a:effectLst/>
                        <a:latin typeface="+mn-lt"/>
                        <a:ea typeface="+mn-ea"/>
                        <a:cs typeface="+mn-cs"/>
                      </a:endParaRPr>
                    </a:p>
                  </a:txBody>
                  <a:tcPr marL="91439" marR="91439" marT="45725" marB="45725">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20498" name="Picture 4"/>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8439150" y="115888"/>
            <a:ext cx="647700"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50825" y="765175"/>
          <a:ext cx="8569325" cy="5556250"/>
        </p:xfrm>
        <a:graphic>
          <a:graphicData uri="http://schemas.openxmlformats.org/drawingml/2006/table">
            <a:tbl>
              <a:tblPr firstRow="1" bandRow="1">
                <a:tableStyleId>{5940675A-B579-460E-94D1-54222C63F5DA}</a:tableStyleId>
              </a:tblPr>
              <a:tblGrid>
                <a:gridCol w="846316"/>
                <a:gridCol w="3491056"/>
                <a:gridCol w="4231582"/>
              </a:tblGrid>
              <a:tr h="290832">
                <a:tc>
                  <a:txBody>
                    <a:bodyPr/>
                    <a:lstStyle/>
                    <a:p>
                      <a:pPr algn="ctr"/>
                      <a:r>
                        <a:rPr lang="en-GB" sz="1600" dirty="0" smtClean="0"/>
                        <a:t>1</a:t>
                      </a:r>
                      <a:endParaRPr lang="en-GB" sz="1600" dirty="0"/>
                    </a:p>
                  </a:txBody>
                  <a:tcPr anchor="ctr"/>
                </a:tc>
                <a:tc>
                  <a:txBody>
                    <a:bodyPr/>
                    <a:lstStyle/>
                    <a:p>
                      <a:pPr algn="l"/>
                      <a:r>
                        <a:rPr lang="en-GB" sz="1800" dirty="0" smtClean="0"/>
                        <a:t>hello		</a:t>
                      </a:r>
                      <a:endParaRPr lang="en-GB" dirty="0"/>
                    </a:p>
                  </a:txBody>
                  <a:tcPr anchor="ctr"/>
                </a:tc>
                <a:tc>
                  <a:txBody>
                    <a:bodyPr/>
                    <a:lstStyle/>
                    <a:p>
                      <a:pPr algn="l" eaLnBrk="1" hangingPunct="1">
                        <a:spcBef>
                          <a:spcPct val="50000"/>
                        </a:spcBef>
                      </a:pPr>
                      <a:r>
                        <a:rPr lang="en-GB" sz="1800" dirty="0" err="1" smtClean="0"/>
                        <a:t>buenos</a:t>
                      </a:r>
                      <a:r>
                        <a:rPr lang="en-GB" sz="1800" dirty="0" smtClean="0"/>
                        <a:t> </a:t>
                      </a:r>
                      <a:r>
                        <a:rPr lang="en-GB" sz="1800" dirty="0" err="1" smtClean="0"/>
                        <a:t>días</a:t>
                      </a:r>
                      <a:endParaRPr lang="en-GB" sz="1800" dirty="0"/>
                    </a:p>
                  </a:txBody>
                  <a:tcPr anchor="ctr"/>
                </a:tc>
              </a:tr>
              <a:tr h="290832">
                <a:tc>
                  <a:txBody>
                    <a:bodyPr/>
                    <a:lstStyle/>
                    <a:p>
                      <a:pPr algn="ctr"/>
                      <a:r>
                        <a:rPr lang="en-GB" sz="1600" dirty="0" smtClean="0"/>
                        <a:t>2</a:t>
                      </a:r>
                      <a:endParaRPr lang="en-GB" sz="1600" dirty="0"/>
                    </a:p>
                  </a:txBody>
                  <a:tcPr anchor="ctr"/>
                </a:tc>
                <a:tc>
                  <a:txBody>
                    <a:bodyPr/>
                    <a:lstStyle/>
                    <a:p>
                      <a:pPr algn="l"/>
                      <a:r>
                        <a:rPr lang="en-GB" sz="1800" dirty="0" smtClean="0"/>
                        <a:t>I am helpful</a:t>
                      </a:r>
                      <a:endParaRPr lang="en-GB" dirty="0"/>
                    </a:p>
                  </a:txBody>
                  <a:tcPr anchor="ctr"/>
                </a:tc>
                <a:tc>
                  <a:txBody>
                    <a:bodyPr/>
                    <a:lstStyle/>
                    <a:p>
                      <a:pPr algn="l"/>
                      <a:r>
                        <a:rPr lang="en-GB" sz="1800" dirty="0" smtClean="0"/>
                        <a:t>soy </a:t>
                      </a:r>
                      <a:r>
                        <a:rPr lang="en-GB" sz="1800" dirty="0" err="1" smtClean="0"/>
                        <a:t>servicial</a:t>
                      </a:r>
                      <a:endParaRPr lang="en-GB" dirty="0"/>
                    </a:p>
                  </a:txBody>
                  <a:tcPr anchor="ctr"/>
                </a:tc>
              </a:tr>
              <a:tr h="290832">
                <a:tc>
                  <a:txBody>
                    <a:bodyPr/>
                    <a:lstStyle/>
                    <a:p>
                      <a:pPr algn="ctr"/>
                      <a:r>
                        <a:rPr lang="en-GB" sz="1600" dirty="0" smtClean="0"/>
                        <a:t>3</a:t>
                      </a:r>
                      <a:endParaRPr lang="en-GB" sz="1600" dirty="0"/>
                    </a:p>
                  </a:txBody>
                  <a:tcPr anchor="ctr"/>
                </a:tc>
                <a:tc>
                  <a:txBody>
                    <a:bodyPr/>
                    <a:lstStyle/>
                    <a:p>
                      <a:pPr algn="l"/>
                      <a:r>
                        <a:rPr lang="en-GB" sz="1800" dirty="0" smtClean="0"/>
                        <a:t>I am</a:t>
                      </a:r>
                      <a:r>
                        <a:rPr lang="en-GB" sz="1800" baseline="0" dirty="0" smtClean="0"/>
                        <a:t> hard-working</a:t>
                      </a:r>
                      <a:endParaRPr lang="en-GB" dirty="0"/>
                    </a:p>
                  </a:txBody>
                  <a:tcPr anchor="ctr"/>
                </a:tc>
                <a:tc>
                  <a:txBody>
                    <a:bodyPr/>
                    <a:lstStyle/>
                    <a:p>
                      <a:pPr algn="l"/>
                      <a:r>
                        <a:rPr lang="en-GB" sz="1800" dirty="0" smtClean="0"/>
                        <a:t>soy </a:t>
                      </a:r>
                      <a:r>
                        <a:rPr lang="en-GB" sz="1800" dirty="0" err="1" smtClean="0"/>
                        <a:t>trabajador</a:t>
                      </a:r>
                      <a:r>
                        <a:rPr lang="en-GB" sz="1800" dirty="0" smtClean="0"/>
                        <a:t>/a</a:t>
                      </a:r>
                      <a:endParaRPr lang="en-GB" dirty="0"/>
                    </a:p>
                  </a:txBody>
                  <a:tcPr anchor="ctr"/>
                </a:tc>
              </a:tr>
              <a:tr h="29083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t>4</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t>I am responsible</a:t>
                      </a:r>
                      <a:endParaRPr lang="en-GB" dirty="0" smtClean="0"/>
                    </a:p>
                  </a:txBody>
                  <a:tcPr anchor="ctr"/>
                </a:tc>
                <a:tc>
                  <a:txBody>
                    <a:bodyPr/>
                    <a:lstStyle/>
                    <a:p>
                      <a:pPr algn="l" eaLnBrk="1" hangingPunct="1">
                        <a:spcBef>
                          <a:spcPct val="50000"/>
                        </a:spcBef>
                      </a:pPr>
                      <a:r>
                        <a:rPr lang="en-GB" sz="1800" dirty="0" smtClean="0"/>
                        <a:t>soy </a:t>
                      </a:r>
                      <a:r>
                        <a:rPr lang="en-GB" sz="1800" dirty="0" err="1" smtClean="0"/>
                        <a:t>responsable</a:t>
                      </a:r>
                      <a:endParaRPr lang="en-GB" sz="1800" dirty="0"/>
                    </a:p>
                  </a:txBody>
                  <a:tcPr anchor="ctr"/>
                </a:tc>
              </a:tr>
              <a:tr h="290832">
                <a:tc>
                  <a:txBody>
                    <a:bodyPr/>
                    <a:lstStyle/>
                    <a:p>
                      <a:pPr algn="ctr"/>
                      <a:r>
                        <a:rPr lang="en-GB" sz="1600" dirty="0" smtClean="0"/>
                        <a:t>5</a:t>
                      </a:r>
                      <a:endParaRPr lang="en-GB" sz="1600" dirty="0"/>
                    </a:p>
                  </a:txBody>
                  <a:tcPr anchor="ctr"/>
                </a:tc>
                <a:tc>
                  <a:txBody>
                    <a:bodyPr/>
                    <a:lstStyle/>
                    <a:p>
                      <a:pPr algn="l"/>
                      <a:r>
                        <a:rPr lang="en-GB" sz="1800" dirty="0" smtClean="0"/>
                        <a:t>Last year	</a:t>
                      </a:r>
                      <a:endParaRPr lang="en-GB" dirty="0"/>
                    </a:p>
                  </a:txBody>
                  <a:tcPr anchor="ctr"/>
                </a:tc>
                <a:tc>
                  <a:txBody>
                    <a:bodyPr/>
                    <a:lstStyle/>
                    <a:p>
                      <a:pPr algn="l" eaLnBrk="1" hangingPunct="1">
                        <a:spcBef>
                          <a:spcPct val="50000"/>
                        </a:spcBef>
                      </a:pPr>
                      <a:r>
                        <a:rPr lang="en-GB" sz="1800" dirty="0" smtClean="0"/>
                        <a:t>El </a:t>
                      </a:r>
                      <a:r>
                        <a:rPr lang="en-GB" sz="1800" dirty="0" err="1" smtClean="0"/>
                        <a:t>año</a:t>
                      </a:r>
                      <a:r>
                        <a:rPr lang="en-GB" sz="1800" dirty="0" smtClean="0"/>
                        <a:t> </a:t>
                      </a:r>
                      <a:r>
                        <a:rPr lang="en-GB" sz="1800" dirty="0" err="1" smtClean="0"/>
                        <a:t>pasado</a:t>
                      </a:r>
                      <a:endParaRPr lang="en-GB" sz="1800" dirty="0"/>
                    </a:p>
                  </a:txBody>
                  <a:tcPr anchor="ctr"/>
                </a:tc>
              </a:tr>
              <a:tr h="290832">
                <a:tc>
                  <a:txBody>
                    <a:bodyPr/>
                    <a:lstStyle/>
                    <a:p>
                      <a:pPr algn="ctr"/>
                      <a:r>
                        <a:rPr lang="en-GB" sz="1600" dirty="0" smtClean="0"/>
                        <a:t>6</a:t>
                      </a:r>
                      <a:endParaRPr lang="en-GB" sz="1600" dirty="0"/>
                    </a:p>
                  </a:txBody>
                  <a:tcPr anchor="ctr"/>
                </a:tc>
                <a:tc>
                  <a:txBody>
                    <a:bodyPr/>
                    <a:lstStyle/>
                    <a:p>
                      <a:pPr algn="l"/>
                      <a:r>
                        <a:rPr lang="en-GB" sz="1800" dirty="0" smtClean="0"/>
                        <a:t>I did</a:t>
                      </a:r>
                      <a:r>
                        <a:rPr lang="en-GB" sz="1800" baseline="0" dirty="0" smtClean="0"/>
                        <a:t> work experience</a:t>
                      </a:r>
                      <a:endParaRPr lang="en-GB" dirty="0"/>
                    </a:p>
                  </a:txBody>
                  <a:tcPr anchor="ctr"/>
                </a:tc>
                <a:tc>
                  <a:txBody>
                    <a:bodyPr/>
                    <a:lstStyle/>
                    <a:p>
                      <a:pPr algn="l" eaLnBrk="1" hangingPunct="1">
                        <a:spcBef>
                          <a:spcPct val="50000"/>
                        </a:spcBef>
                      </a:pPr>
                      <a:r>
                        <a:rPr lang="en-GB" sz="1800" dirty="0" err="1" smtClean="0"/>
                        <a:t>hice</a:t>
                      </a:r>
                      <a:r>
                        <a:rPr lang="en-GB" sz="1800" dirty="0" smtClean="0"/>
                        <a:t> </a:t>
                      </a:r>
                      <a:r>
                        <a:rPr lang="en-GB" sz="1800" dirty="0" err="1" smtClean="0"/>
                        <a:t>prácticas</a:t>
                      </a:r>
                      <a:endParaRPr lang="en-GB" sz="1800" dirty="0"/>
                    </a:p>
                  </a:txBody>
                  <a:tcPr anchor="ctr"/>
                </a:tc>
              </a:tr>
              <a:tr h="313573">
                <a:tc>
                  <a:txBody>
                    <a:bodyPr/>
                    <a:lstStyle/>
                    <a:p>
                      <a:pPr algn="ctr"/>
                      <a:r>
                        <a:rPr lang="en-GB" sz="1600" dirty="0" smtClean="0"/>
                        <a:t>7</a:t>
                      </a:r>
                      <a:endParaRPr lang="en-GB" sz="1600" dirty="0"/>
                    </a:p>
                  </a:txBody>
                  <a:tcPr anchor="ctr"/>
                </a:tc>
                <a:tc>
                  <a:txBody>
                    <a:bodyPr/>
                    <a:lstStyle/>
                    <a:p>
                      <a:pPr algn="l"/>
                      <a:r>
                        <a:rPr lang="en-GB" sz="1800" dirty="0" smtClean="0"/>
                        <a:t>in</a:t>
                      </a:r>
                      <a:r>
                        <a:rPr lang="en-GB" sz="1800" baseline="0" dirty="0" smtClean="0"/>
                        <a:t> a hotel in Cambridge</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en-GB" sz="1800" dirty="0" smtClean="0"/>
                        <a:t>en un hotel en Cambridge</a:t>
                      </a:r>
                    </a:p>
                  </a:txBody>
                  <a:tcPr anchor="ctr"/>
                </a:tc>
              </a:tr>
              <a:tr h="400797">
                <a:tc>
                  <a:txBody>
                    <a:bodyPr/>
                    <a:lstStyle/>
                    <a:p>
                      <a:pPr algn="ctr"/>
                      <a:r>
                        <a:rPr lang="en-GB" sz="1600" dirty="0" smtClean="0"/>
                        <a:t>8</a:t>
                      </a:r>
                      <a:endParaRPr lang="en-GB" sz="1600" dirty="0"/>
                    </a:p>
                  </a:txBody>
                  <a:tcPr anchor="ctr"/>
                </a:tc>
                <a:tc>
                  <a:txBody>
                    <a:bodyPr/>
                    <a:lstStyle/>
                    <a:p>
                      <a:pPr algn="l"/>
                      <a:r>
                        <a:rPr lang="en-GB" sz="1800" dirty="0" smtClean="0"/>
                        <a:t>I worked</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en-GB" sz="1800" dirty="0" err="1" smtClean="0"/>
                        <a:t>Trabajé</a:t>
                      </a:r>
                      <a:endParaRPr lang="en-GB" sz="1800" dirty="0" smtClean="0"/>
                    </a:p>
                  </a:txBody>
                  <a:tcPr anchor="ctr"/>
                </a:tc>
              </a:tr>
              <a:tr h="290832">
                <a:tc>
                  <a:txBody>
                    <a:bodyPr/>
                    <a:lstStyle/>
                    <a:p>
                      <a:pPr algn="ctr"/>
                      <a:r>
                        <a:rPr lang="en-GB" sz="1600" dirty="0" smtClean="0"/>
                        <a:t>9</a:t>
                      </a:r>
                      <a:endParaRPr lang="en-GB" sz="1600" dirty="0"/>
                    </a:p>
                  </a:txBody>
                  <a:tcPr anchor="ctr"/>
                </a:tc>
                <a:tc>
                  <a:txBody>
                    <a:bodyPr/>
                    <a:lstStyle/>
                    <a:p>
                      <a:pPr algn="l"/>
                      <a:r>
                        <a:rPr lang="en-GB" sz="1800" dirty="0" smtClean="0"/>
                        <a:t>in</a:t>
                      </a:r>
                      <a:r>
                        <a:rPr lang="en-GB" sz="1800" baseline="0" dirty="0" smtClean="0"/>
                        <a:t> the reception </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en-GB" sz="1800" dirty="0" smtClean="0"/>
                        <a:t>en la </a:t>
                      </a:r>
                      <a:r>
                        <a:rPr lang="en-GB" sz="1800" dirty="0" err="1" smtClean="0"/>
                        <a:t>recepción</a:t>
                      </a:r>
                      <a:endParaRPr lang="en-GB" sz="1800" dirty="0" smtClean="0"/>
                    </a:p>
                  </a:txBody>
                  <a:tcPr anchor="ctr"/>
                </a:tc>
              </a:tr>
              <a:tr h="400797">
                <a:tc>
                  <a:txBody>
                    <a:bodyPr/>
                    <a:lstStyle/>
                    <a:p>
                      <a:pPr algn="ctr"/>
                      <a:r>
                        <a:rPr lang="en-GB" sz="1600" dirty="0" smtClean="0"/>
                        <a:t>10</a:t>
                      </a:r>
                      <a:endParaRPr lang="en-GB" sz="1600" dirty="0"/>
                    </a:p>
                  </a:txBody>
                  <a:tcPr anchor="ctr"/>
                </a:tc>
                <a:tc>
                  <a:txBody>
                    <a:bodyPr/>
                    <a:lstStyle/>
                    <a:p>
                      <a:pPr algn="l"/>
                      <a:r>
                        <a:rPr lang="en-GB" sz="1800" dirty="0" smtClean="0"/>
                        <a:t>I helped</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en-GB" sz="1800" dirty="0" err="1" smtClean="0"/>
                        <a:t>Ayudé</a:t>
                      </a:r>
                      <a:endParaRPr lang="en-GB" sz="1800" dirty="0" smtClean="0"/>
                    </a:p>
                  </a:txBody>
                  <a:tcPr anchor="ctr"/>
                </a:tc>
              </a:tr>
              <a:tr h="290832">
                <a:tc>
                  <a:txBody>
                    <a:bodyPr/>
                    <a:lstStyle/>
                    <a:p>
                      <a:pPr algn="ctr"/>
                      <a:r>
                        <a:rPr lang="en-GB" sz="1600" dirty="0" smtClean="0"/>
                        <a:t>11</a:t>
                      </a:r>
                      <a:endParaRPr lang="en-GB" sz="1600" dirty="0"/>
                    </a:p>
                  </a:txBody>
                  <a:tcPr anchor="ctr"/>
                </a:tc>
                <a:tc>
                  <a:txBody>
                    <a:bodyPr/>
                    <a:lstStyle/>
                    <a:p>
                      <a:pPr algn="l"/>
                      <a:r>
                        <a:rPr lang="en-GB" dirty="0" smtClean="0"/>
                        <a:t>in the kitchen</a:t>
                      </a:r>
                      <a:endParaRPr lang="en-GB" dirty="0"/>
                    </a:p>
                  </a:txBody>
                  <a:tcPr anchor="ctr"/>
                </a:tc>
                <a:tc>
                  <a:txBody>
                    <a:bodyPr/>
                    <a:lstStyle/>
                    <a:p>
                      <a:pPr algn="l" eaLnBrk="1" hangingPunct="1">
                        <a:spcBef>
                          <a:spcPct val="50000"/>
                        </a:spcBef>
                      </a:pPr>
                      <a:r>
                        <a:rPr lang="en-GB" sz="1800" dirty="0" smtClean="0"/>
                        <a:t>en la </a:t>
                      </a:r>
                      <a:r>
                        <a:rPr lang="en-GB" sz="1800" dirty="0" err="1" smtClean="0"/>
                        <a:t>cocina</a:t>
                      </a:r>
                      <a:endParaRPr lang="en-GB" sz="1800" dirty="0"/>
                    </a:p>
                  </a:txBody>
                  <a:tcPr anchor="ctr"/>
                </a:tc>
              </a:tr>
              <a:tr h="290832">
                <a:tc>
                  <a:txBody>
                    <a:bodyPr/>
                    <a:lstStyle/>
                    <a:p>
                      <a:pPr algn="ctr"/>
                      <a:r>
                        <a:rPr lang="en-GB" sz="1600" dirty="0" smtClean="0"/>
                        <a:t>12</a:t>
                      </a:r>
                      <a:endParaRPr lang="en-GB" sz="1600" dirty="0"/>
                    </a:p>
                  </a:txBody>
                  <a:tcPr anchor="ctr"/>
                </a:tc>
                <a:tc>
                  <a:txBody>
                    <a:bodyPr/>
                    <a:lstStyle/>
                    <a:p>
                      <a:pPr algn="l"/>
                      <a:r>
                        <a:rPr lang="en-GB" dirty="0" smtClean="0"/>
                        <a:t>I will be available</a:t>
                      </a:r>
                      <a:endParaRPr lang="en-GB" dirty="0"/>
                    </a:p>
                  </a:txBody>
                  <a:tcPr anchor="ctr"/>
                </a:tc>
                <a:tc>
                  <a:txBody>
                    <a:bodyPr/>
                    <a:lstStyle/>
                    <a:p>
                      <a:pPr algn="l" eaLnBrk="1" hangingPunct="1">
                        <a:spcBef>
                          <a:spcPct val="50000"/>
                        </a:spcBef>
                      </a:pPr>
                      <a:r>
                        <a:rPr lang="en-GB" sz="1800" dirty="0" err="1" smtClean="0"/>
                        <a:t>Estaré</a:t>
                      </a:r>
                      <a:r>
                        <a:rPr lang="en-GB" sz="1800" dirty="0" smtClean="0"/>
                        <a:t> </a:t>
                      </a:r>
                      <a:r>
                        <a:rPr lang="en-GB" sz="1800" dirty="0" err="1" smtClean="0"/>
                        <a:t>disponible</a:t>
                      </a:r>
                      <a:endParaRPr lang="en-GB" sz="1800" dirty="0"/>
                    </a:p>
                  </a:txBody>
                  <a:tcPr anchor="ctr"/>
                </a:tc>
              </a:tr>
              <a:tr h="290832">
                <a:tc>
                  <a:txBody>
                    <a:bodyPr/>
                    <a:lstStyle/>
                    <a:p>
                      <a:pPr algn="ctr"/>
                      <a:r>
                        <a:rPr lang="en-GB" sz="1600" dirty="0" smtClean="0"/>
                        <a:t>13</a:t>
                      </a:r>
                      <a:endParaRPr lang="en-GB" sz="1600" dirty="0"/>
                    </a:p>
                  </a:txBody>
                  <a:tcPr anchor="ctr"/>
                </a:tc>
                <a:tc>
                  <a:txBody>
                    <a:bodyPr/>
                    <a:lstStyle/>
                    <a:p>
                      <a:pPr algn="l"/>
                      <a:r>
                        <a:rPr lang="en-GB" dirty="0" smtClean="0"/>
                        <a:t>from</a:t>
                      </a:r>
                      <a:r>
                        <a:rPr lang="en-GB" baseline="0" dirty="0" smtClean="0"/>
                        <a:t> the 5th</a:t>
                      </a:r>
                      <a:endParaRPr lang="en-GB" dirty="0"/>
                    </a:p>
                  </a:txBody>
                  <a:tcPr anchor="ctr"/>
                </a:tc>
                <a:tc>
                  <a:txBody>
                    <a:bodyPr/>
                    <a:lstStyle/>
                    <a:p>
                      <a:pPr algn="l" eaLnBrk="1" hangingPunct="1">
                        <a:spcBef>
                          <a:spcPct val="50000"/>
                        </a:spcBef>
                      </a:pPr>
                      <a:r>
                        <a:rPr lang="en-GB" sz="1800" dirty="0" smtClean="0"/>
                        <a:t>del </a:t>
                      </a:r>
                      <a:r>
                        <a:rPr lang="en-GB" sz="1800" dirty="0" err="1" smtClean="0"/>
                        <a:t>cinco</a:t>
                      </a:r>
                      <a:endParaRPr lang="en-GB" sz="1800" dirty="0"/>
                    </a:p>
                  </a:txBody>
                  <a:tcPr anchor="ctr"/>
                </a:tc>
              </a:tr>
              <a:tr h="290832">
                <a:tc>
                  <a:txBody>
                    <a:bodyPr/>
                    <a:lstStyle/>
                    <a:p>
                      <a:pPr algn="ctr"/>
                      <a:r>
                        <a:rPr lang="en-GB" sz="1600" dirty="0" smtClean="0"/>
                        <a:t>14</a:t>
                      </a:r>
                      <a:endParaRPr lang="en-GB" sz="1600" dirty="0"/>
                    </a:p>
                  </a:txBody>
                  <a:tcPr anchor="ctr"/>
                </a:tc>
                <a:tc>
                  <a:txBody>
                    <a:bodyPr/>
                    <a:lstStyle/>
                    <a:p>
                      <a:pPr algn="l"/>
                      <a:r>
                        <a:rPr lang="en-GB" dirty="0" smtClean="0"/>
                        <a:t>al 31</a:t>
                      </a:r>
                      <a:r>
                        <a:rPr lang="en-GB" baseline="30000" dirty="0" smtClean="0"/>
                        <a:t>st</a:t>
                      </a:r>
                      <a:r>
                        <a:rPr lang="en-GB" dirty="0" smtClean="0"/>
                        <a:t> August</a:t>
                      </a:r>
                      <a:endParaRPr lang="en-GB" dirty="0"/>
                    </a:p>
                  </a:txBody>
                  <a:tcPr anchor="ctr"/>
                </a:tc>
                <a:tc>
                  <a:txBody>
                    <a:bodyPr/>
                    <a:lstStyle/>
                    <a:p>
                      <a:pPr algn="l" eaLnBrk="1" hangingPunct="1">
                        <a:spcBef>
                          <a:spcPct val="50000"/>
                        </a:spcBef>
                      </a:pPr>
                      <a:r>
                        <a:rPr lang="en-GB" sz="1800" dirty="0" smtClean="0"/>
                        <a:t>al </a:t>
                      </a:r>
                      <a:r>
                        <a:rPr lang="en-GB" sz="1800" dirty="0" err="1" smtClean="0"/>
                        <a:t>treinta</a:t>
                      </a:r>
                      <a:r>
                        <a:rPr lang="en-GB" sz="1800" dirty="0" smtClean="0"/>
                        <a:t> y </a:t>
                      </a:r>
                      <a:r>
                        <a:rPr lang="en-GB" sz="1800" dirty="0" err="1" smtClean="0"/>
                        <a:t>uno</a:t>
                      </a:r>
                      <a:r>
                        <a:rPr lang="en-GB" sz="1800" dirty="0" smtClean="0"/>
                        <a:t> </a:t>
                      </a:r>
                      <a:r>
                        <a:rPr lang="en-GB" sz="1800" b="1" dirty="0" smtClean="0"/>
                        <a:t>de</a:t>
                      </a:r>
                      <a:r>
                        <a:rPr lang="en-GB" sz="1800" dirty="0" smtClean="0"/>
                        <a:t> </a:t>
                      </a:r>
                      <a:r>
                        <a:rPr lang="en-GB" sz="1800" dirty="0" err="1" smtClean="0"/>
                        <a:t>agosto</a:t>
                      </a:r>
                      <a:endParaRPr lang="en-GB" sz="1800" dirty="0"/>
                    </a:p>
                  </a:txBody>
                  <a:tcPr anchor="ctr"/>
                </a:tc>
              </a:tr>
              <a:tr h="290832">
                <a:tc>
                  <a:txBody>
                    <a:bodyPr/>
                    <a:lstStyle/>
                    <a:p>
                      <a:pPr algn="ctr"/>
                      <a:r>
                        <a:rPr lang="en-GB" sz="1600" dirty="0" smtClean="0"/>
                        <a:t>15</a:t>
                      </a:r>
                      <a:endParaRPr lang="en-GB" sz="1600" dirty="0"/>
                    </a:p>
                  </a:txBody>
                  <a:tcPr anchor="ctr"/>
                </a:tc>
                <a:tc>
                  <a:txBody>
                    <a:bodyPr/>
                    <a:lstStyle/>
                    <a:p>
                      <a:pPr algn="l"/>
                      <a:r>
                        <a:rPr lang="en-GB" dirty="0" smtClean="0"/>
                        <a:t>Can I stay in the hotel?</a:t>
                      </a:r>
                      <a:endParaRPr lang="en-GB" dirty="0"/>
                    </a:p>
                  </a:txBody>
                  <a:tcPr anchor="ctr"/>
                </a:tc>
                <a:tc>
                  <a:txBody>
                    <a:bodyPr/>
                    <a:lstStyle/>
                    <a:p>
                      <a:pPr algn="l" eaLnBrk="1" hangingPunct="1">
                        <a:spcBef>
                          <a:spcPct val="50000"/>
                        </a:spcBef>
                      </a:pPr>
                      <a:r>
                        <a:rPr lang="en-GB" sz="1800" dirty="0" err="1" smtClean="0"/>
                        <a:t>Puedo</a:t>
                      </a:r>
                      <a:r>
                        <a:rPr lang="en-GB" sz="1800" dirty="0" smtClean="0"/>
                        <a:t> </a:t>
                      </a:r>
                      <a:r>
                        <a:rPr lang="en-GB" sz="1800" dirty="0" err="1" smtClean="0"/>
                        <a:t>quedarme</a:t>
                      </a:r>
                      <a:r>
                        <a:rPr lang="en-GB" sz="1800" dirty="0" smtClean="0"/>
                        <a:t> en el hotel?</a:t>
                      </a:r>
                      <a:endParaRPr lang="en-GB" sz="1800" dirty="0"/>
                    </a:p>
                  </a:txBody>
                  <a:tcPr anchor="ctr"/>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07950" y="1052513"/>
          <a:ext cx="4248150" cy="5486400"/>
        </p:xfrm>
        <a:graphic>
          <a:graphicData uri="http://schemas.openxmlformats.org/drawingml/2006/table">
            <a:tbl>
              <a:tblPr firstRow="1" bandRow="1">
                <a:tableStyleId>{5940675A-B579-460E-94D1-54222C63F5DA}</a:tableStyleId>
              </a:tblPr>
              <a:tblGrid>
                <a:gridCol w="393410"/>
                <a:gridCol w="2484708"/>
                <a:gridCol w="325648"/>
                <a:gridCol w="348235"/>
                <a:gridCol w="348235"/>
                <a:gridCol w="348235"/>
              </a:tblGrid>
              <a:tr h="257504">
                <a:tc>
                  <a:txBody>
                    <a:bodyPr/>
                    <a:lstStyle/>
                    <a:p>
                      <a:pPr algn="ctr"/>
                      <a:r>
                        <a:rPr lang="en-GB" sz="1600" dirty="0" smtClean="0"/>
                        <a:t>1</a:t>
                      </a:r>
                      <a:endParaRPr lang="en-GB" sz="1600" dirty="0"/>
                    </a:p>
                  </a:txBody>
                  <a:tcPr anchor="ctr"/>
                </a:tc>
                <a:tc>
                  <a:txBody>
                    <a:bodyPr/>
                    <a:lstStyle/>
                    <a:p>
                      <a:pPr algn="l"/>
                      <a:r>
                        <a:rPr lang="en-GB" sz="1800" dirty="0" smtClean="0"/>
                        <a:t>hello		</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2</a:t>
                      </a:r>
                      <a:endParaRPr lang="en-GB" sz="1600" dirty="0"/>
                    </a:p>
                  </a:txBody>
                  <a:tcPr anchor="ctr"/>
                </a:tc>
                <a:tc>
                  <a:txBody>
                    <a:bodyPr/>
                    <a:lstStyle/>
                    <a:p>
                      <a:pPr algn="l"/>
                      <a:r>
                        <a:rPr lang="en-GB" sz="1800" dirty="0" smtClean="0"/>
                        <a:t>I am helpful</a:t>
                      </a:r>
                      <a:endParaRPr lang="en-GB" dirty="0"/>
                    </a:p>
                  </a:txBody>
                  <a:tcPr anchor="ctr"/>
                </a:tc>
                <a:tc>
                  <a:txBody>
                    <a:bodyPr/>
                    <a:lstStyle/>
                    <a:p>
                      <a:pPr algn="l"/>
                      <a:endParaRPr lang="en-GB" dirty="0"/>
                    </a:p>
                  </a:txBody>
                  <a:tcPr anchor="ctr"/>
                </a:tc>
                <a:tc>
                  <a:txBody>
                    <a:bodyPr/>
                    <a:lstStyle/>
                    <a:p>
                      <a:pPr algn="l"/>
                      <a:endParaRPr lang="en-GB" dirty="0"/>
                    </a:p>
                  </a:txBody>
                  <a:tcPr anchor="ctr"/>
                </a:tc>
                <a:tc>
                  <a:txBody>
                    <a:bodyPr/>
                    <a:lstStyle/>
                    <a:p>
                      <a:pPr algn="l"/>
                      <a:endParaRPr lang="en-GB" dirty="0"/>
                    </a:p>
                  </a:txBody>
                  <a:tcPr anchor="ctr"/>
                </a:tc>
                <a:tc>
                  <a:txBody>
                    <a:bodyPr/>
                    <a:lstStyle/>
                    <a:p>
                      <a:pPr algn="l"/>
                      <a:endParaRPr lang="en-GB" dirty="0"/>
                    </a:p>
                  </a:txBody>
                  <a:tcPr anchor="ctr"/>
                </a:tc>
              </a:tr>
              <a:tr h="257504">
                <a:tc>
                  <a:txBody>
                    <a:bodyPr/>
                    <a:lstStyle/>
                    <a:p>
                      <a:pPr algn="ctr"/>
                      <a:r>
                        <a:rPr lang="en-GB" sz="1600" dirty="0" smtClean="0"/>
                        <a:t>3</a:t>
                      </a:r>
                      <a:endParaRPr lang="en-GB" sz="1600" dirty="0"/>
                    </a:p>
                  </a:txBody>
                  <a:tcPr anchor="ctr"/>
                </a:tc>
                <a:tc>
                  <a:txBody>
                    <a:bodyPr/>
                    <a:lstStyle/>
                    <a:p>
                      <a:pPr algn="l"/>
                      <a:r>
                        <a:rPr lang="en-GB" sz="1800" dirty="0" smtClean="0"/>
                        <a:t>I am</a:t>
                      </a:r>
                      <a:r>
                        <a:rPr lang="en-GB" sz="1800" baseline="0" dirty="0" smtClean="0"/>
                        <a:t> hard-working</a:t>
                      </a:r>
                      <a:endParaRPr lang="en-GB" dirty="0"/>
                    </a:p>
                  </a:txBody>
                  <a:tcPr anchor="ctr"/>
                </a:tc>
                <a:tc>
                  <a:txBody>
                    <a:bodyPr/>
                    <a:lstStyle/>
                    <a:p>
                      <a:pPr algn="l"/>
                      <a:endParaRPr lang="en-GB" dirty="0"/>
                    </a:p>
                  </a:txBody>
                  <a:tcPr anchor="ctr"/>
                </a:tc>
                <a:tc>
                  <a:txBody>
                    <a:bodyPr/>
                    <a:lstStyle/>
                    <a:p>
                      <a:pPr algn="l"/>
                      <a:endParaRPr lang="en-GB" dirty="0"/>
                    </a:p>
                  </a:txBody>
                  <a:tcPr anchor="ctr"/>
                </a:tc>
                <a:tc>
                  <a:txBody>
                    <a:bodyPr/>
                    <a:lstStyle/>
                    <a:p>
                      <a:pPr algn="l"/>
                      <a:endParaRPr lang="en-GB" dirty="0"/>
                    </a:p>
                  </a:txBody>
                  <a:tcPr anchor="ctr"/>
                </a:tc>
                <a:tc>
                  <a:txBody>
                    <a:bodyPr/>
                    <a:lstStyle/>
                    <a:p>
                      <a:pPr algn="l"/>
                      <a:endParaRPr lang="en-GB" dirty="0"/>
                    </a:p>
                  </a:txBody>
                  <a:tcPr anchor="ctr"/>
                </a:tc>
              </a:tr>
              <a:tr h="2575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t>4</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t>I am responsible</a:t>
                      </a:r>
                      <a:endParaRPr lang="en-GB" dirty="0" smtClean="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5</a:t>
                      </a:r>
                      <a:endParaRPr lang="en-GB" sz="1600" dirty="0"/>
                    </a:p>
                  </a:txBody>
                  <a:tcPr anchor="ctr"/>
                </a:tc>
                <a:tc>
                  <a:txBody>
                    <a:bodyPr/>
                    <a:lstStyle/>
                    <a:p>
                      <a:pPr algn="l"/>
                      <a:r>
                        <a:rPr lang="en-GB" sz="1800" dirty="0" smtClean="0"/>
                        <a:t>Last year	</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6</a:t>
                      </a:r>
                      <a:endParaRPr lang="en-GB" sz="1600" dirty="0"/>
                    </a:p>
                  </a:txBody>
                  <a:tcPr anchor="ctr"/>
                </a:tc>
                <a:tc>
                  <a:txBody>
                    <a:bodyPr/>
                    <a:lstStyle/>
                    <a:p>
                      <a:pPr algn="l"/>
                      <a:r>
                        <a:rPr lang="en-GB" sz="1800" dirty="0" smtClean="0"/>
                        <a:t>I did</a:t>
                      </a:r>
                      <a:r>
                        <a:rPr lang="en-GB" sz="1800" baseline="0" dirty="0" smtClean="0"/>
                        <a:t> work experience</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72013">
                <a:tc>
                  <a:txBody>
                    <a:bodyPr/>
                    <a:lstStyle/>
                    <a:p>
                      <a:pPr algn="ctr"/>
                      <a:r>
                        <a:rPr lang="en-GB" sz="1600" dirty="0" smtClean="0"/>
                        <a:t>7</a:t>
                      </a:r>
                      <a:endParaRPr lang="en-GB" sz="1600" dirty="0"/>
                    </a:p>
                  </a:txBody>
                  <a:tcPr anchor="ctr"/>
                </a:tc>
                <a:tc>
                  <a:txBody>
                    <a:bodyPr/>
                    <a:lstStyle/>
                    <a:p>
                      <a:pPr algn="l"/>
                      <a:r>
                        <a:rPr lang="en-GB" sz="1800" dirty="0" smtClean="0"/>
                        <a:t>in</a:t>
                      </a:r>
                      <a:r>
                        <a:rPr lang="en-GB" sz="1800" baseline="0" dirty="0" smtClean="0"/>
                        <a:t> a hotel in Cambridge</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r>
              <a:tr h="257504">
                <a:tc>
                  <a:txBody>
                    <a:bodyPr/>
                    <a:lstStyle/>
                    <a:p>
                      <a:pPr algn="ctr"/>
                      <a:r>
                        <a:rPr lang="en-GB" sz="1600" dirty="0" smtClean="0"/>
                        <a:t>8</a:t>
                      </a:r>
                      <a:endParaRPr lang="en-GB" sz="1600" dirty="0"/>
                    </a:p>
                  </a:txBody>
                  <a:tcPr anchor="ctr"/>
                </a:tc>
                <a:tc>
                  <a:txBody>
                    <a:bodyPr/>
                    <a:lstStyle/>
                    <a:p>
                      <a:pPr algn="l"/>
                      <a:r>
                        <a:rPr lang="en-GB" sz="1800" dirty="0" smtClean="0"/>
                        <a:t>I worked</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r>
              <a:tr h="257504">
                <a:tc>
                  <a:txBody>
                    <a:bodyPr/>
                    <a:lstStyle/>
                    <a:p>
                      <a:pPr algn="ctr"/>
                      <a:r>
                        <a:rPr lang="en-GB" sz="1600" dirty="0" smtClean="0"/>
                        <a:t>9</a:t>
                      </a:r>
                      <a:endParaRPr lang="en-GB" sz="1600" dirty="0"/>
                    </a:p>
                  </a:txBody>
                  <a:tcPr anchor="ctr"/>
                </a:tc>
                <a:tc>
                  <a:txBody>
                    <a:bodyPr/>
                    <a:lstStyle/>
                    <a:p>
                      <a:pPr algn="l"/>
                      <a:r>
                        <a:rPr lang="en-GB" sz="1800" dirty="0" smtClean="0"/>
                        <a:t>in</a:t>
                      </a:r>
                      <a:r>
                        <a:rPr lang="en-GB" sz="1800" baseline="0" dirty="0" smtClean="0"/>
                        <a:t> the reception </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r>
              <a:tr h="257504">
                <a:tc>
                  <a:txBody>
                    <a:bodyPr/>
                    <a:lstStyle/>
                    <a:p>
                      <a:pPr algn="ctr"/>
                      <a:r>
                        <a:rPr lang="en-GB" sz="1600" dirty="0" smtClean="0"/>
                        <a:t>10</a:t>
                      </a:r>
                      <a:endParaRPr lang="en-GB" sz="1600" dirty="0"/>
                    </a:p>
                  </a:txBody>
                  <a:tcPr anchor="ctr"/>
                </a:tc>
                <a:tc>
                  <a:txBody>
                    <a:bodyPr/>
                    <a:lstStyle/>
                    <a:p>
                      <a:pPr algn="l"/>
                      <a:r>
                        <a:rPr lang="en-GB" sz="1800" dirty="0" smtClean="0"/>
                        <a:t>I helped</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r>
              <a:tr h="257504">
                <a:tc>
                  <a:txBody>
                    <a:bodyPr/>
                    <a:lstStyle/>
                    <a:p>
                      <a:pPr algn="ctr"/>
                      <a:r>
                        <a:rPr lang="en-GB" sz="1600" dirty="0" smtClean="0"/>
                        <a:t>11</a:t>
                      </a:r>
                      <a:endParaRPr lang="en-GB" sz="1600" dirty="0"/>
                    </a:p>
                  </a:txBody>
                  <a:tcPr anchor="ctr"/>
                </a:tc>
                <a:tc>
                  <a:txBody>
                    <a:bodyPr/>
                    <a:lstStyle/>
                    <a:p>
                      <a:pPr algn="l"/>
                      <a:r>
                        <a:rPr lang="en-GB" dirty="0" smtClean="0"/>
                        <a:t>in the kitchen</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12</a:t>
                      </a:r>
                      <a:endParaRPr lang="en-GB" sz="1600" dirty="0"/>
                    </a:p>
                  </a:txBody>
                  <a:tcPr anchor="ctr"/>
                </a:tc>
                <a:tc>
                  <a:txBody>
                    <a:bodyPr/>
                    <a:lstStyle/>
                    <a:p>
                      <a:pPr algn="l"/>
                      <a:r>
                        <a:rPr lang="en-GB" dirty="0" smtClean="0"/>
                        <a:t>I will be available</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13</a:t>
                      </a:r>
                      <a:endParaRPr lang="en-GB" sz="1600" dirty="0"/>
                    </a:p>
                  </a:txBody>
                  <a:tcPr anchor="ctr"/>
                </a:tc>
                <a:tc>
                  <a:txBody>
                    <a:bodyPr/>
                    <a:lstStyle/>
                    <a:p>
                      <a:pPr algn="l"/>
                      <a:r>
                        <a:rPr lang="en-GB" dirty="0" smtClean="0"/>
                        <a:t>from</a:t>
                      </a:r>
                      <a:r>
                        <a:rPr lang="en-GB" baseline="0" dirty="0" smtClean="0"/>
                        <a:t> the 5th</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14</a:t>
                      </a:r>
                      <a:endParaRPr lang="en-GB" sz="1600" dirty="0"/>
                    </a:p>
                  </a:txBody>
                  <a:tcPr anchor="ctr"/>
                </a:tc>
                <a:tc>
                  <a:txBody>
                    <a:bodyPr/>
                    <a:lstStyle/>
                    <a:p>
                      <a:pPr algn="l"/>
                      <a:r>
                        <a:rPr lang="en-GB" dirty="0" smtClean="0"/>
                        <a:t>al 31</a:t>
                      </a:r>
                      <a:r>
                        <a:rPr lang="en-GB" baseline="30000" dirty="0" smtClean="0"/>
                        <a:t>st</a:t>
                      </a:r>
                      <a:r>
                        <a:rPr lang="en-GB" dirty="0" smtClean="0"/>
                        <a:t> August</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15</a:t>
                      </a:r>
                      <a:endParaRPr lang="en-GB" sz="1600" dirty="0"/>
                    </a:p>
                  </a:txBody>
                  <a:tcPr anchor="ctr"/>
                </a:tc>
                <a:tc>
                  <a:txBody>
                    <a:bodyPr/>
                    <a:lstStyle/>
                    <a:p>
                      <a:pPr algn="l"/>
                      <a:r>
                        <a:rPr lang="en-GB" dirty="0" smtClean="0"/>
                        <a:t>Can I stay in the hotel?</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bl>
          </a:graphicData>
        </a:graphic>
      </p:graphicFrame>
      <p:graphicFrame>
        <p:nvGraphicFramePr>
          <p:cNvPr id="5" name="Table 4"/>
          <p:cNvGraphicFramePr>
            <a:graphicFrameLocks noGrp="1"/>
          </p:cNvGraphicFramePr>
          <p:nvPr/>
        </p:nvGraphicFramePr>
        <p:xfrm>
          <a:off x="4716463" y="1052513"/>
          <a:ext cx="4248150" cy="5486400"/>
        </p:xfrm>
        <a:graphic>
          <a:graphicData uri="http://schemas.openxmlformats.org/drawingml/2006/table">
            <a:tbl>
              <a:tblPr firstRow="1" bandRow="1">
                <a:tableStyleId>{5940675A-B579-460E-94D1-54222C63F5DA}</a:tableStyleId>
              </a:tblPr>
              <a:tblGrid>
                <a:gridCol w="393410"/>
                <a:gridCol w="2484708"/>
                <a:gridCol w="325648"/>
                <a:gridCol w="348235"/>
                <a:gridCol w="348235"/>
                <a:gridCol w="348235"/>
              </a:tblGrid>
              <a:tr h="257504">
                <a:tc>
                  <a:txBody>
                    <a:bodyPr/>
                    <a:lstStyle/>
                    <a:p>
                      <a:pPr algn="ctr"/>
                      <a:r>
                        <a:rPr lang="en-GB" sz="1600" dirty="0" smtClean="0"/>
                        <a:t>1</a:t>
                      </a:r>
                      <a:endParaRPr lang="en-GB" sz="1600" dirty="0"/>
                    </a:p>
                  </a:txBody>
                  <a:tcPr anchor="ctr"/>
                </a:tc>
                <a:tc>
                  <a:txBody>
                    <a:bodyPr/>
                    <a:lstStyle/>
                    <a:p>
                      <a:pPr algn="l"/>
                      <a:r>
                        <a:rPr lang="en-GB" sz="1800" dirty="0" smtClean="0"/>
                        <a:t>hello		</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2</a:t>
                      </a:r>
                      <a:endParaRPr lang="en-GB" sz="1600" dirty="0"/>
                    </a:p>
                  </a:txBody>
                  <a:tcPr anchor="ctr"/>
                </a:tc>
                <a:tc>
                  <a:txBody>
                    <a:bodyPr/>
                    <a:lstStyle/>
                    <a:p>
                      <a:pPr algn="l"/>
                      <a:r>
                        <a:rPr lang="en-GB" sz="1800" dirty="0" smtClean="0"/>
                        <a:t>I am helpful</a:t>
                      </a:r>
                      <a:endParaRPr lang="en-GB" dirty="0"/>
                    </a:p>
                  </a:txBody>
                  <a:tcPr anchor="ctr"/>
                </a:tc>
                <a:tc>
                  <a:txBody>
                    <a:bodyPr/>
                    <a:lstStyle/>
                    <a:p>
                      <a:pPr algn="l"/>
                      <a:endParaRPr lang="en-GB" dirty="0"/>
                    </a:p>
                  </a:txBody>
                  <a:tcPr anchor="ctr"/>
                </a:tc>
                <a:tc>
                  <a:txBody>
                    <a:bodyPr/>
                    <a:lstStyle/>
                    <a:p>
                      <a:pPr algn="l"/>
                      <a:endParaRPr lang="en-GB" dirty="0"/>
                    </a:p>
                  </a:txBody>
                  <a:tcPr anchor="ctr"/>
                </a:tc>
                <a:tc>
                  <a:txBody>
                    <a:bodyPr/>
                    <a:lstStyle/>
                    <a:p>
                      <a:pPr algn="l"/>
                      <a:endParaRPr lang="en-GB" dirty="0"/>
                    </a:p>
                  </a:txBody>
                  <a:tcPr anchor="ctr"/>
                </a:tc>
                <a:tc>
                  <a:txBody>
                    <a:bodyPr/>
                    <a:lstStyle/>
                    <a:p>
                      <a:pPr algn="l"/>
                      <a:endParaRPr lang="en-GB" dirty="0"/>
                    </a:p>
                  </a:txBody>
                  <a:tcPr anchor="ctr"/>
                </a:tc>
              </a:tr>
              <a:tr h="257504">
                <a:tc>
                  <a:txBody>
                    <a:bodyPr/>
                    <a:lstStyle/>
                    <a:p>
                      <a:pPr algn="ctr"/>
                      <a:r>
                        <a:rPr lang="en-GB" sz="1600" dirty="0" smtClean="0"/>
                        <a:t>3</a:t>
                      </a:r>
                      <a:endParaRPr lang="en-GB" sz="1600" dirty="0"/>
                    </a:p>
                  </a:txBody>
                  <a:tcPr anchor="ctr"/>
                </a:tc>
                <a:tc>
                  <a:txBody>
                    <a:bodyPr/>
                    <a:lstStyle/>
                    <a:p>
                      <a:pPr algn="l"/>
                      <a:r>
                        <a:rPr lang="en-GB" sz="1800" dirty="0" smtClean="0"/>
                        <a:t>I am</a:t>
                      </a:r>
                      <a:r>
                        <a:rPr lang="en-GB" sz="1800" baseline="0" dirty="0" smtClean="0"/>
                        <a:t> hard-working</a:t>
                      </a:r>
                      <a:endParaRPr lang="en-GB" dirty="0"/>
                    </a:p>
                  </a:txBody>
                  <a:tcPr anchor="ctr"/>
                </a:tc>
                <a:tc>
                  <a:txBody>
                    <a:bodyPr/>
                    <a:lstStyle/>
                    <a:p>
                      <a:pPr algn="l"/>
                      <a:endParaRPr lang="en-GB" dirty="0"/>
                    </a:p>
                  </a:txBody>
                  <a:tcPr anchor="ctr"/>
                </a:tc>
                <a:tc>
                  <a:txBody>
                    <a:bodyPr/>
                    <a:lstStyle/>
                    <a:p>
                      <a:pPr algn="l"/>
                      <a:endParaRPr lang="en-GB" dirty="0"/>
                    </a:p>
                  </a:txBody>
                  <a:tcPr anchor="ctr"/>
                </a:tc>
                <a:tc>
                  <a:txBody>
                    <a:bodyPr/>
                    <a:lstStyle/>
                    <a:p>
                      <a:pPr algn="l"/>
                      <a:endParaRPr lang="en-GB" dirty="0"/>
                    </a:p>
                  </a:txBody>
                  <a:tcPr anchor="ctr"/>
                </a:tc>
                <a:tc>
                  <a:txBody>
                    <a:bodyPr/>
                    <a:lstStyle/>
                    <a:p>
                      <a:pPr algn="l"/>
                      <a:endParaRPr lang="en-GB" dirty="0"/>
                    </a:p>
                  </a:txBody>
                  <a:tcPr anchor="ctr"/>
                </a:tc>
              </a:tr>
              <a:tr h="2575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t>4</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t>I am responsible</a:t>
                      </a:r>
                      <a:endParaRPr lang="en-GB" dirty="0" smtClean="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5</a:t>
                      </a:r>
                      <a:endParaRPr lang="en-GB" sz="1600" dirty="0"/>
                    </a:p>
                  </a:txBody>
                  <a:tcPr anchor="ctr"/>
                </a:tc>
                <a:tc>
                  <a:txBody>
                    <a:bodyPr/>
                    <a:lstStyle/>
                    <a:p>
                      <a:pPr algn="l"/>
                      <a:r>
                        <a:rPr lang="en-GB" sz="1800" dirty="0" smtClean="0"/>
                        <a:t>Last year	</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6</a:t>
                      </a:r>
                      <a:endParaRPr lang="en-GB" sz="1600" dirty="0"/>
                    </a:p>
                  </a:txBody>
                  <a:tcPr anchor="ctr"/>
                </a:tc>
                <a:tc>
                  <a:txBody>
                    <a:bodyPr/>
                    <a:lstStyle/>
                    <a:p>
                      <a:pPr algn="l"/>
                      <a:r>
                        <a:rPr lang="en-GB" sz="1800" dirty="0" smtClean="0"/>
                        <a:t>I did</a:t>
                      </a:r>
                      <a:r>
                        <a:rPr lang="en-GB" sz="1800" baseline="0" dirty="0" smtClean="0"/>
                        <a:t> work experience</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72013">
                <a:tc>
                  <a:txBody>
                    <a:bodyPr/>
                    <a:lstStyle/>
                    <a:p>
                      <a:pPr algn="ctr"/>
                      <a:r>
                        <a:rPr lang="en-GB" sz="1600" dirty="0" smtClean="0"/>
                        <a:t>7</a:t>
                      </a:r>
                      <a:endParaRPr lang="en-GB" sz="1600" dirty="0"/>
                    </a:p>
                  </a:txBody>
                  <a:tcPr anchor="ctr"/>
                </a:tc>
                <a:tc>
                  <a:txBody>
                    <a:bodyPr/>
                    <a:lstStyle/>
                    <a:p>
                      <a:pPr algn="l"/>
                      <a:r>
                        <a:rPr lang="en-GB" sz="1800" dirty="0" smtClean="0"/>
                        <a:t>in</a:t>
                      </a:r>
                      <a:r>
                        <a:rPr lang="en-GB" sz="1800" baseline="0" dirty="0" smtClean="0"/>
                        <a:t> a hotel in Cambridge</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r>
              <a:tr h="257504">
                <a:tc>
                  <a:txBody>
                    <a:bodyPr/>
                    <a:lstStyle/>
                    <a:p>
                      <a:pPr algn="ctr"/>
                      <a:r>
                        <a:rPr lang="en-GB" sz="1600" dirty="0" smtClean="0"/>
                        <a:t>8</a:t>
                      </a:r>
                      <a:endParaRPr lang="en-GB" sz="1600" dirty="0"/>
                    </a:p>
                  </a:txBody>
                  <a:tcPr anchor="ctr"/>
                </a:tc>
                <a:tc>
                  <a:txBody>
                    <a:bodyPr/>
                    <a:lstStyle/>
                    <a:p>
                      <a:pPr algn="l"/>
                      <a:r>
                        <a:rPr lang="en-GB" sz="1800" dirty="0" smtClean="0"/>
                        <a:t>I worked</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r>
              <a:tr h="257504">
                <a:tc>
                  <a:txBody>
                    <a:bodyPr/>
                    <a:lstStyle/>
                    <a:p>
                      <a:pPr algn="ctr"/>
                      <a:r>
                        <a:rPr lang="en-GB" sz="1600" dirty="0" smtClean="0"/>
                        <a:t>9</a:t>
                      </a:r>
                      <a:endParaRPr lang="en-GB" sz="1600" dirty="0"/>
                    </a:p>
                  </a:txBody>
                  <a:tcPr anchor="ctr"/>
                </a:tc>
                <a:tc>
                  <a:txBody>
                    <a:bodyPr/>
                    <a:lstStyle/>
                    <a:p>
                      <a:pPr algn="l"/>
                      <a:r>
                        <a:rPr lang="en-GB" sz="1800" dirty="0" smtClean="0"/>
                        <a:t>in</a:t>
                      </a:r>
                      <a:r>
                        <a:rPr lang="en-GB" sz="1800" baseline="0" dirty="0" smtClean="0"/>
                        <a:t> the reception </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r>
              <a:tr h="257504">
                <a:tc>
                  <a:txBody>
                    <a:bodyPr/>
                    <a:lstStyle/>
                    <a:p>
                      <a:pPr algn="ctr"/>
                      <a:r>
                        <a:rPr lang="en-GB" sz="1600" dirty="0" smtClean="0"/>
                        <a:t>10</a:t>
                      </a:r>
                      <a:endParaRPr lang="en-GB" sz="1600" dirty="0"/>
                    </a:p>
                  </a:txBody>
                  <a:tcPr anchor="ctr"/>
                </a:tc>
                <a:tc>
                  <a:txBody>
                    <a:bodyPr/>
                    <a:lstStyle/>
                    <a:p>
                      <a:pPr algn="l"/>
                      <a:r>
                        <a:rPr lang="en-GB" sz="1800" dirty="0" smtClean="0"/>
                        <a:t>I helped</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r>
              <a:tr h="257504">
                <a:tc>
                  <a:txBody>
                    <a:bodyPr/>
                    <a:lstStyle/>
                    <a:p>
                      <a:pPr algn="ctr"/>
                      <a:r>
                        <a:rPr lang="en-GB" sz="1600" dirty="0" smtClean="0"/>
                        <a:t>11</a:t>
                      </a:r>
                      <a:endParaRPr lang="en-GB" sz="1600" dirty="0"/>
                    </a:p>
                  </a:txBody>
                  <a:tcPr anchor="ctr"/>
                </a:tc>
                <a:tc>
                  <a:txBody>
                    <a:bodyPr/>
                    <a:lstStyle/>
                    <a:p>
                      <a:pPr algn="l"/>
                      <a:r>
                        <a:rPr lang="en-GB" dirty="0" smtClean="0"/>
                        <a:t>in the kitchen</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12</a:t>
                      </a:r>
                      <a:endParaRPr lang="en-GB" sz="1600" dirty="0"/>
                    </a:p>
                  </a:txBody>
                  <a:tcPr anchor="ctr"/>
                </a:tc>
                <a:tc>
                  <a:txBody>
                    <a:bodyPr/>
                    <a:lstStyle/>
                    <a:p>
                      <a:pPr algn="l"/>
                      <a:r>
                        <a:rPr lang="en-GB" dirty="0" smtClean="0"/>
                        <a:t>I will be available</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13</a:t>
                      </a:r>
                      <a:endParaRPr lang="en-GB" sz="1600" dirty="0"/>
                    </a:p>
                  </a:txBody>
                  <a:tcPr anchor="ctr"/>
                </a:tc>
                <a:tc>
                  <a:txBody>
                    <a:bodyPr/>
                    <a:lstStyle/>
                    <a:p>
                      <a:pPr algn="l"/>
                      <a:r>
                        <a:rPr lang="en-GB" dirty="0" smtClean="0"/>
                        <a:t>from</a:t>
                      </a:r>
                      <a:r>
                        <a:rPr lang="en-GB" baseline="0" dirty="0" smtClean="0"/>
                        <a:t> the 5th</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14</a:t>
                      </a:r>
                      <a:endParaRPr lang="en-GB" sz="1600" dirty="0"/>
                    </a:p>
                  </a:txBody>
                  <a:tcPr anchor="ctr"/>
                </a:tc>
                <a:tc>
                  <a:txBody>
                    <a:bodyPr/>
                    <a:lstStyle/>
                    <a:p>
                      <a:pPr algn="l"/>
                      <a:r>
                        <a:rPr lang="en-GB" dirty="0" smtClean="0"/>
                        <a:t>al 31</a:t>
                      </a:r>
                      <a:r>
                        <a:rPr lang="en-GB" baseline="30000" dirty="0" smtClean="0"/>
                        <a:t>st</a:t>
                      </a:r>
                      <a:r>
                        <a:rPr lang="en-GB" dirty="0" smtClean="0"/>
                        <a:t> August</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15</a:t>
                      </a:r>
                      <a:endParaRPr lang="en-GB" sz="1600" dirty="0"/>
                    </a:p>
                  </a:txBody>
                  <a:tcPr anchor="ctr"/>
                </a:tc>
                <a:tc>
                  <a:txBody>
                    <a:bodyPr/>
                    <a:lstStyle/>
                    <a:p>
                      <a:pPr algn="l"/>
                      <a:r>
                        <a:rPr lang="en-GB" dirty="0" smtClean="0"/>
                        <a:t>Can I stay in the hotel?</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79388" y="171450"/>
          <a:ext cx="8856662" cy="6511925"/>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bg1"/>
                          </a:solidFill>
                        </a:rPr>
                        <a:t>Practising output </a:t>
                      </a:r>
                      <a:r>
                        <a:rPr lang="en-GB" sz="2000" b="1" dirty="0" smtClean="0">
                          <a:solidFill>
                            <a:schemeClr val="bg1"/>
                          </a:solidFill>
                        </a:rPr>
                        <a:t>(fluency , pronunciation, </a:t>
                      </a:r>
                      <a:r>
                        <a:rPr lang="en-GB" sz="2000" b="1" dirty="0" err="1" smtClean="0">
                          <a:solidFill>
                            <a:schemeClr val="bg1"/>
                          </a:solidFill>
                        </a:rPr>
                        <a:t>automatization</a:t>
                      </a:r>
                      <a:r>
                        <a:rPr lang="en-GB" sz="2000" b="1" dirty="0" smtClean="0">
                          <a:solidFill>
                            <a:schemeClr val="bg1"/>
                          </a:solidFill>
                        </a:rPr>
                        <a:t>, memory)</a:t>
                      </a: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61458" name="Text Placeholder 2"/>
          <p:cNvSpPr txBox="1">
            <a:spLocks/>
          </p:cNvSpPr>
          <p:nvPr/>
        </p:nvSpPr>
        <p:spPr bwMode="auto">
          <a:xfrm>
            <a:off x="179388" y="6176963"/>
            <a:ext cx="7772400" cy="1500187"/>
          </a:xfrm>
          <a:prstGeom prst="rect">
            <a:avLst/>
          </a:prstGeom>
          <a:noFill/>
          <a:ln w="9525">
            <a:noFill/>
            <a:miter lim="800000"/>
            <a:headEnd/>
            <a:tailEnd/>
          </a:ln>
        </p:spPr>
        <p:txBody>
          <a:bodyPr/>
          <a:lstStyle/>
          <a:p>
            <a:pPr marL="342900" indent="-342900">
              <a:spcBef>
                <a:spcPct val="20000"/>
              </a:spcBef>
              <a:buFont typeface="Arial" charset="0"/>
              <a:buNone/>
            </a:pPr>
            <a:r>
              <a:rPr lang="en-GB" sz="3200" b="1">
                <a:solidFill>
                  <a:srgbClr val="002060"/>
                </a:solidFill>
                <a:latin typeface="Calibri" pitchFamily="34" charset="0"/>
              </a:rPr>
              <a:t>Idea 6: Tándem</a:t>
            </a:r>
            <a:endParaRPr lang="en-US" sz="3200" b="1">
              <a:solidFill>
                <a:srgbClr val="002060"/>
              </a:solidFill>
              <a:latin typeface="Calibri" pitchFamily="34" charset="0"/>
            </a:endParaRPr>
          </a:p>
        </p:txBody>
      </p:sp>
      <p:sp>
        <p:nvSpPr>
          <p:cNvPr id="61459"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US" sz="4400">
                <a:latin typeface="Calibri" pitchFamily="34" charset="0"/>
              </a:rPr>
              <a:t>T</a:t>
            </a:r>
            <a:r>
              <a:rPr lang="en-US" sz="4400">
                <a:latin typeface="Calibri" pitchFamily="34" charset="0"/>
                <a:ea typeface="Calibri" pitchFamily="34" charset="0"/>
                <a:cs typeface="Calibri" pitchFamily="34" charset="0"/>
              </a:rPr>
              <a:t>Á</a:t>
            </a:r>
            <a:r>
              <a:rPr lang="en-US" sz="4400">
                <a:latin typeface="Calibri" pitchFamily="34" charset="0"/>
              </a:rPr>
              <a:t>NDEM</a:t>
            </a:r>
          </a:p>
        </p:txBody>
      </p:sp>
      <p:pic>
        <p:nvPicPr>
          <p:cNvPr id="61460" name="Picture 5"/>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8439150" y="115888"/>
            <a:ext cx="647700"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p:cNvPicPr>
            <a:picLocks noChangeAspect="1" noChangeArrowheads="1"/>
          </p:cNvPicPr>
          <p:nvPr/>
        </p:nvPicPr>
        <p:blipFill>
          <a:blip r:embed="rId2"/>
          <a:srcRect/>
          <a:stretch>
            <a:fillRect/>
          </a:stretch>
        </p:blipFill>
        <p:spPr bwMode="auto">
          <a:xfrm>
            <a:off x="1958975" y="115888"/>
            <a:ext cx="5133975" cy="6692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79388" y="171450"/>
          <a:ext cx="8856662" cy="6511925"/>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bg1"/>
                          </a:solidFill>
                        </a:rPr>
                        <a:t>Practising output </a:t>
                      </a:r>
                      <a:r>
                        <a:rPr lang="en-GB" sz="2000" b="1" dirty="0" smtClean="0">
                          <a:solidFill>
                            <a:schemeClr val="bg1"/>
                          </a:solidFill>
                        </a:rPr>
                        <a:t>(fluency , pronunciation, </a:t>
                      </a:r>
                      <a:r>
                        <a:rPr lang="en-GB" sz="2000" b="1" dirty="0" err="1" smtClean="0">
                          <a:solidFill>
                            <a:schemeClr val="bg1"/>
                          </a:solidFill>
                        </a:rPr>
                        <a:t>automatization</a:t>
                      </a:r>
                      <a:r>
                        <a:rPr lang="en-GB" sz="2000" b="1" dirty="0" smtClean="0">
                          <a:solidFill>
                            <a:schemeClr val="bg1"/>
                          </a:solidFill>
                        </a:rPr>
                        <a:t>, memory)</a:t>
                      </a: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64530" name="Text Placeholder 2"/>
          <p:cNvSpPr txBox="1">
            <a:spLocks/>
          </p:cNvSpPr>
          <p:nvPr/>
        </p:nvSpPr>
        <p:spPr bwMode="auto">
          <a:xfrm>
            <a:off x="179388" y="6176963"/>
            <a:ext cx="7772400" cy="1500187"/>
          </a:xfrm>
          <a:prstGeom prst="rect">
            <a:avLst/>
          </a:prstGeom>
          <a:noFill/>
          <a:ln w="9525">
            <a:noFill/>
            <a:miter lim="800000"/>
            <a:headEnd/>
            <a:tailEnd/>
          </a:ln>
        </p:spPr>
        <p:txBody>
          <a:bodyPr/>
          <a:lstStyle/>
          <a:p>
            <a:pPr marL="342900" indent="-342900">
              <a:spcBef>
                <a:spcPct val="20000"/>
              </a:spcBef>
              <a:buFont typeface="Arial" charset="0"/>
              <a:buNone/>
            </a:pPr>
            <a:r>
              <a:rPr lang="en-GB" sz="3200" b="1">
                <a:solidFill>
                  <a:srgbClr val="002060"/>
                </a:solidFill>
                <a:latin typeface="Calibri" pitchFamily="34" charset="0"/>
              </a:rPr>
              <a:t>Idea 7: Core repertoire</a:t>
            </a:r>
            <a:endParaRPr lang="en-US" sz="3200" b="1">
              <a:solidFill>
                <a:srgbClr val="002060"/>
              </a:solidFill>
              <a:latin typeface="Calibri" pitchFamily="34" charset="0"/>
            </a:endParaRPr>
          </a:p>
        </p:txBody>
      </p:sp>
      <p:sp>
        <p:nvSpPr>
          <p:cNvPr id="64531"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US" sz="4400">
                <a:latin typeface="Calibri" pitchFamily="34" charset="0"/>
              </a:rPr>
              <a:t>CORE REPERTOIRE</a:t>
            </a:r>
          </a:p>
        </p:txBody>
      </p:sp>
      <p:pic>
        <p:nvPicPr>
          <p:cNvPr id="64532" name="Picture 5"/>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8439150" y="115888"/>
            <a:ext cx="647700"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1"/>
          <p:cNvSpPr txBox="1">
            <a:spLocks noChangeArrowheads="1"/>
          </p:cNvSpPr>
          <p:nvPr/>
        </p:nvSpPr>
        <p:spPr bwMode="auto">
          <a:xfrm>
            <a:off x="179388" y="44450"/>
            <a:ext cx="3529012" cy="369888"/>
          </a:xfrm>
          <a:prstGeom prst="rect">
            <a:avLst/>
          </a:prstGeom>
          <a:noFill/>
          <a:ln w="9525">
            <a:noFill/>
            <a:miter lim="800000"/>
            <a:headEnd/>
            <a:tailEnd/>
          </a:ln>
        </p:spPr>
        <p:txBody>
          <a:bodyPr>
            <a:spAutoFit/>
          </a:bodyPr>
          <a:lstStyle/>
          <a:p>
            <a:r>
              <a:rPr lang="en-GB" b="1">
                <a:latin typeface="Calibri" pitchFamily="34" charset="0"/>
              </a:rPr>
              <a:t>De vacaciones…</a:t>
            </a:r>
            <a:endParaRPr lang="fr-FR" b="1">
              <a:latin typeface="Calibri" pitchFamily="34" charset="0"/>
            </a:endParaRPr>
          </a:p>
        </p:txBody>
      </p:sp>
      <p:graphicFrame>
        <p:nvGraphicFramePr>
          <p:cNvPr id="3" name="Table 2"/>
          <p:cNvGraphicFramePr>
            <a:graphicFrameLocks noGrp="1"/>
          </p:cNvGraphicFramePr>
          <p:nvPr/>
        </p:nvGraphicFramePr>
        <p:xfrm>
          <a:off x="250825" y="476250"/>
          <a:ext cx="8569325" cy="5364163"/>
        </p:xfrm>
        <a:graphic>
          <a:graphicData uri="http://schemas.openxmlformats.org/drawingml/2006/table">
            <a:tbl>
              <a:tblPr firstRow="1" bandRow="1">
                <a:tableStyleId>{5940675A-B579-460E-94D1-54222C63F5DA}</a:tableStyleId>
              </a:tblPr>
              <a:tblGrid>
                <a:gridCol w="3096344"/>
                <a:gridCol w="2736304"/>
                <a:gridCol w="2736303"/>
              </a:tblGrid>
              <a:tr h="288032">
                <a:tc>
                  <a:txBody>
                    <a:bodyPr/>
                    <a:lstStyle/>
                    <a:p>
                      <a:r>
                        <a:rPr lang="en-GB" sz="1600" dirty="0" smtClean="0"/>
                        <a:t>me </a:t>
                      </a:r>
                      <a:r>
                        <a:rPr lang="en-GB" sz="1600" dirty="0" err="1" smtClean="0"/>
                        <a:t>gusta</a:t>
                      </a:r>
                      <a:r>
                        <a:rPr lang="en-GB" sz="1600" dirty="0" smtClean="0"/>
                        <a:t>…</a:t>
                      </a:r>
                      <a:endParaRPr lang="fr-FR" sz="1600" dirty="0"/>
                    </a:p>
                  </a:txBody>
                  <a:tcPr/>
                </a:tc>
                <a:tc>
                  <a:txBody>
                    <a:bodyPr/>
                    <a:lstStyle/>
                    <a:p>
                      <a:r>
                        <a:rPr lang="en-GB" sz="1600" dirty="0" err="1" smtClean="0"/>
                        <a:t>ir</a:t>
                      </a:r>
                      <a:r>
                        <a:rPr lang="en-GB" sz="1600" dirty="0" smtClean="0"/>
                        <a:t> a la playa</a:t>
                      </a:r>
                      <a:endParaRPr lang="fr-FR" sz="1600" dirty="0"/>
                    </a:p>
                  </a:txBody>
                  <a:tcPr/>
                </a:tc>
                <a:tc>
                  <a:txBody>
                    <a:bodyPr/>
                    <a:lstStyle/>
                    <a:p>
                      <a:r>
                        <a:rPr lang="en-GB" sz="1600" dirty="0" smtClean="0"/>
                        <a:t>con mi </a:t>
                      </a:r>
                      <a:r>
                        <a:rPr lang="en-GB" sz="1600" dirty="0" err="1" smtClean="0"/>
                        <a:t>familia</a:t>
                      </a:r>
                      <a:endParaRPr lang="fr-FR" sz="1600" dirty="0"/>
                    </a:p>
                  </a:txBody>
                  <a:tcPr/>
                </a:tc>
              </a:tr>
              <a:tr h="288032">
                <a:tc>
                  <a:txBody>
                    <a:bodyPr/>
                    <a:lstStyle/>
                    <a:p>
                      <a:r>
                        <a:rPr lang="en-GB" sz="1600" dirty="0" err="1" smtClean="0"/>
                        <a:t>prefiero</a:t>
                      </a:r>
                      <a:r>
                        <a:rPr lang="en-GB" sz="1600" dirty="0" smtClean="0"/>
                        <a:t>…</a:t>
                      </a:r>
                      <a:endParaRPr lang="fr-FR" sz="1600" dirty="0"/>
                    </a:p>
                  </a:txBody>
                  <a:tcPr/>
                </a:tc>
                <a:tc>
                  <a:txBody>
                    <a:bodyPr/>
                    <a:lstStyle/>
                    <a:p>
                      <a:r>
                        <a:rPr lang="en-GB" sz="1600" dirty="0" err="1" smtClean="0"/>
                        <a:t>ir</a:t>
                      </a:r>
                      <a:r>
                        <a:rPr lang="en-GB" sz="1600" dirty="0" smtClean="0"/>
                        <a:t> a </a:t>
                      </a:r>
                      <a:r>
                        <a:rPr lang="en-GB" sz="1600" dirty="0" err="1" smtClean="0"/>
                        <a:t>Francia</a:t>
                      </a:r>
                      <a:r>
                        <a:rPr lang="en-GB" sz="1600" dirty="0" smtClean="0"/>
                        <a:t> / </a:t>
                      </a:r>
                      <a:r>
                        <a:rPr lang="en-GB" sz="1600" dirty="0" err="1" smtClean="0"/>
                        <a:t>España</a:t>
                      </a:r>
                      <a:r>
                        <a:rPr lang="en-GB" sz="1600" dirty="0" smtClean="0"/>
                        <a:t>…</a:t>
                      </a:r>
                      <a:endParaRPr lang="fr-FR" sz="1600" dirty="0"/>
                    </a:p>
                  </a:txBody>
                  <a:tcPr/>
                </a:tc>
                <a:tc>
                  <a:txBody>
                    <a:bodyPr/>
                    <a:lstStyle/>
                    <a:p>
                      <a:r>
                        <a:rPr lang="en-GB" sz="1600" dirty="0" smtClean="0"/>
                        <a:t>con </a:t>
                      </a:r>
                      <a:r>
                        <a:rPr lang="en-GB" sz="1600" dirty="0" err="1" smtClean="0"/>
                        <a:t>mis</a:t>
                      </a:r>
                      <a:r>
                        <a:rPr lang="en-GB" sz="1600" dirty="0" smtClean="0"/>
                        <a:t> amigos</a:t>
                      </a:r>
                      <a:endParaRPr lang="fr-FR" sz="1600" dirty="0"/>
                    </a:p>
                  </a:txBody>
                  <a:tcPr/>
                </a:tc>
              </a:tr>
              <a:tr h="288032">
                <a:tc>
                  <a:txBody>
                    <a:bodyPr/>
                    <a:lstStyle/>
                    <a:p>
                      <a:r>
                        <a:rPr lang="en-GB" sz="1600" dirty="0" err="1" smtClean="0"/>
                        <a:t>puedo</a:t>
                      </a:r>
                      <a:r>
                        <a:rPr lang="en-GB" sz="1600" dirty="0" smtClean="0"/>
                        <a:t>…</a:t>
                      </a:r>
                      <a:endParaRPr lang="fr-FR" sz="1600" dirty="0"/>
                    </a:p>
                  </a:txBody>
                  <a:tcPr/>
                </a:tc>
                <a:tc>
                  <a:txBody>
                    <a:bodyPr/>
                    <a:lstStyle/>
                    <a:p>
                      <a:r>
                        <a:rPr lang="en-GB" sz="1600" dirty="0" err="1" smtClean="0"/>
                        <a:t>tomar</a:t>
                      </a:r>
                      <a:r>
                        <a:rPr lang="en-GB" sz="1600" dirty="0" smtClean="0"/>
                        <a:t> el sol</a:t>
                      </a:r>
                      <a:endParaRPr lang="fr-FR" sz="1600" dirty="0"/>
                    </a:p>
                  </a:txBody>
                  <a:tcPr/>
                </a:tc>
                <a:tc>
                  <a:txBody>
                    <a:bodyPr/>
                    <a:lstStyle/>
                    <a:p>
                      <a:r>
                        <a:rPr lang="en-GB" sz="1600" dirty="0" smtClean="0"/>
                        <a:t>en el mar</a:t>
                      </a:r>
                      <a:endParaRPr lang="fr-FR" sz="1600" dirty="0"/>
                    </a:p>
                  </a:txBody>
                  <a:tcPr/>
                </a:tc>
              </a:tr>
              <a:tr h="288032">
                <a:tc>
                  <a:txBody>
                    <a:bodyPr/>
                    <a:lstStyle/>
                    <a:p>
                      <a:r>
                        <a:rPr lang="en-GB" sz="1600" dirty="0" err="1" smtClean="0"/>
                        <a:t>quiero</a:t>
                      </a:r>
                      <a:r>
                        <a:rPr lang="en-GB" sz="1600" dirty="0" smtClean="0"/>
                        <a:t>…</a:t>
                      </a:r>
                      <a:endParaRPr lang="fr-FR" sz="1600" dirty="0"/>
                    </a:p>
                  </a:txBody>
                  <a:tcPr/>
                </a:tc>
                <a:tc>
                  <a:txBody>
                    <a:bodyPr/>
                    <a:lstStyle/>
                    <a:p>
                      <a:r>
                        <a:rPr lang="en-GB" sz="1600" dirty="0" err="1" smtClean="0"/>
                        <a:t>nadar</a:t>
                      </a:r>
                      <a:endParaRPr lang="fr-FR" sz="1600" dirty="0"/>
                    </a:p>
                  </a:txBody>
                  <a:tcPr/>
                </a:tc>
                <a:tc>
                  <a:txBody>
                    <a:bodyPr/>
                    <a:lstStyle/>
                    <a:p>
                      <a:r>
                        <a:rPr lang="en-GB" sz="1600" dirty="0" smtClean="0"/>
                        <a:t>en la playa</a:t>
                      </a:r>
                      <a:endParaRPr lang="fr-FR" sz="1600" dirty="0"/>
                    </a:p>
                  </a:txBody>
                  <a:tcPr/>
                </a:tc>
              </a:tr>
              <a:tr h="288032">
                <a:tc>
                  <a:txBody>
                    <a:bodyPr/>
                    <a:lstStyle/>
                    <a:p>
                      <a:r>
                        <a:rPr lang="en-GB" sz="1600" dirty="0" err="1" smtClean="0"/>
                        <a:t>tengo</a:t>
                      </a:r>
                      <a:r>
                        <a:rPr lang="en-GB" sz="1600" dirty="0" smtClean="0"/>
                        <a:t> </a:t>
                      </a:r>
                      <a:r>
                        <a:rPr lang="en-GB" sz="1600" dirty="0" err="1" smtClean="0"/>
                        <a:t>que</a:t>
                      </a:r>
                      <a:r>
                        <a:rPr lang="en-GB" sz="1600" dirty="0" smtClean="0"/>
                        <a:t>…</a:t>
                      </a:r>
                      <a:endParaRPr lang="fr-FR" sz="1600" dirty="0"/>
                    </a:p>
                  </a:txBody>
                  <a:tcPr/>
                </a:tc>
                <a:tc>
                  <a:txBody>
                    <a:bodyPr/>
                    <a:lstStyle/>
                    <a:p>
                      <a:r>
                        <a:rPr lang="en-GB" sz="1600" dirty="0" err="1" smtClean="0"/>
                        <a:t>descansar</a:t>
                      </a:r>
                      <a:endParaRPr lang="fr-FR" sz="1600" dirty="0"/>
                    </a:p>
                  </a:txBody>
                  <a:tcPr/>
                </a:tc>
                <a:tc>
                  <a:txBody>
                    <a:bodyPr/>
                    <a:lstStyle/>
                    <a:p>
                      <a:r>
                        <a:rPr lang="en-GB" sz="1600" dirty="0" smtClean="0"/>
                        <a:t>en </a:t>
                      </a:r>
                      <a:r>
                        <a:rPr lang="en-GB" sz="1600" dirty="0" err="1" smtClean="0"/>
                        <a:t>una</a:t>
                      </a:r>
                      <a:r>
                        <a:rPr lang="en-GB" sz="1600" dirty="0" smtClean="0"/>
                        <a:t> </a:t>
                      </a:r>
                      <a:r>
                        <a:rPr lang="en-GB" sz="1600" dirty="0" err="1" smtClean="0"/>
                        <a:t>discoteca</a:t>
                      </a:r>
                      <a:endParaRPr lang="fr-FR" sz="1600" dirty="0"/>
                    </a:p>
                  </a:txBody>
                  <a:tcPr/>
                </a:tc>
              </a:tr>
              <a:tr h="288032">
                <a:tc>
                  <a:txBody>
                    <a:bodyPr/>
                    <a:lstStyle/>
                    <a:p>
                      <a:r>
                        <a:rPr lang="en-GB" sz="1600" dirty="0" smtClean="0"/>
                        <a:t>lo</a:t>
                      </a:r>
                      <a:r>
                        <a:rPr lang="en-GB" sz="1600" baseline="0" dirty="0" smtClean="0"/>
                        <a:t> </a:t>
                      </a:r>
                      <a:r>
                        <a:rPr lang="en-GB" sz="1600" baseline="0" dirty="0" err="1" smtClean="0"/>
                        <a:t>más</a:t>
                      </a:r>
                      <a:r>
                        <a:rPr lang="en-GB" sz="1600" baseline="0" dirty="0" smtClean="0"/>
                        <a:t> </a:t>
                      </a:r>
                      <a:r>
                        <a:rPr lang="en-GB" sz="1600" baseline="0" dirty="0" err="1" smtClean="0"/>
                        <a:t>importante</a:t>
                      </a:r>
                      <a:r>
                        <a:rPr lang="en-GB" sz="1600" baseline="0" dirty="0" smtClean="0"/>
                        <a:t> (</a:t>
                      </a:r>
                      <a:r>
                        <a:rPr lang="en-GB" sz="1600" baseline="0" dirty="0" err="1" smtClean="0"/>
                        <a:t>para</a:t>
                      </a:r>
                      <a:r>
                        <a:rPr lang="en-GB" sz="1600" baseline="0" dirty="0" smtClean="0"/>
                        <a:t> </a:t>
                      </a:r>
                      <a:r>
                        <a:rPr lang="en-GB" sz="1600" baseline="0" dirty="0" err="1" smtClean="0"/>
                        <a:t>mí</a:t>
                      </a:r>
                      <a:r>
                        <a:rPr lang="en-GB" sz="1600" baseline="0" dirty="0" smtClean="0"/>
                        <a:t>) </a:t>
                      </a:r>
                      <a:r>
                        <a:rPr lang="en-GB" sz="1600" baseline="0" dirty="0" err="1" smtClean="0"/>
                        <a:t>es</a:t>
                      </a:r>
                      <a:endParaRPr lang="fr-FR" sz="1600" dirty="0"/>
                    </a:p>
                  </a:txBody>
                  <a:tcPr/>
                </a:tc>
                <a:tc>
                  <a:txBody>
                    <a:bodyPr/>
                    <a:lstStyle/>
                    <a:p>
                      <a:r>
                        <a:rPr lang="en-GB" sz="1600" dirty="0" err="1" smtClean="0"/>
                        <a:t>bailar</a:t>
                      </a:r>
                      <a:endParaRPr lang="fr-FR" sz="1600" dirty="0"/>
                    </a:p>
                  </a:txBody>
                  <a:tcPr/>
                </a:tc>
                <a:tc>
                  <a:txBody>
                    <a:bodyPr/>
                    <a:lstStyle/>
                    <a:p>
                      <a:r>
                        <a:rPr lang="en-GB" sz="1600" dirty="0" smtClean="0"/>
                        <a:t>en un club</a:t>
                      </a:r>
                      <a:endParaRPr lang="fr-FR" sz="1600" dirty="0"/>
                    </a:p>
                  </a:txBody>
                  <a:tcPr/>
                </a:tc>
              </a:tr>
              <a:tr h="288032">
                <a:tc>
                  <a:txBody>
                    <a:bodyPr/>
                    <a:lstStyle/>
                    <a:p>
                      <a:r>
                        <a:rPr lang="en-GB" sz="1600" dirty="0" smtClean="0"/>
                        <a:t>me </a:t>
                      </a:r>
                      <a:r>
                        <a:rPr lang="en-GB" sz="1600" dirty="0" err="1" smtClean="0"/>
                        <a:t>encanta</a:t>
                      </a:r>
                      <a:r>
                        <a:rPr lang="en-GB" sz="1600" dirty="0" smtClean="0"/>
                        <a:t>…</a:t>
                      </a:r>
                      <a:endParaRPr lang="fr-FR" sz="1600" dirty="0"/>
                    </a:p>
                  </a:txBody>
                  <a:tcPr/>
                </a:tc>
                <a:tc>
                  <a:txBody>
                    <a:bodyPr/>
                    <a:lstStyle/>
                    <a:p>
                      <a:r>
                        <a:rPr lang="en-GB" sz="1600" dirty="0" err="1" smtClean="0"/>
                        <a:t>jugar</a:t>
                      </a:r>
                      <a:r>
                        <a:rPr lang="en-GB" sz="1600" baseline="0" dirty="0" smtClean="0"/>
                        <a:t> al </a:t>
                      </a:r>
                      <a:r>
                        <a:rPr lang="en-GB" sz="1600" baseline="0" dirty="0" err="1" smtClean="0"/>
                        <a:t>tenis</a:t>
                      </a:r>
                      <a:r>
                        <a:rPr lang="en-GB" sz="1600" baseline="0" dirty="0" smtClean="0"/>
                        <a:t> / al </a:t>
                      </a:r>
                      <a:r>
                        <a:rPr lang="en-GB" sz="1600" baseline="0" dirty="0" err="1" smtClean="0"/>
                        <a:t>fútbol</a:t>
                      </a:r>
                      <a:r>
                        <a:rPr lang="en-GB" sz="1600" baseline="0" dirty="0" smtClean="0"/>
                        <a:t>…</a:t>
                      </a:r>
                      <a:endParaRPr lang="fr-FR" sz="1600" dirty="0"/>
                    </a:p>
                  </a:txBody>
                  <a:tcPr/>
                </a:tc>
                <a:tc>
                  <a:txBody>
                    <a:bodyPr/>
                    <a:lstStyle/>
                    <a:p>
                      <a:r>
                        <a:rPr lang="en-GB" sz="1600" dirty="0" smtClean="0"/>
                        <a:t>en la </a:t>
                      </a:r>
                      <a:r>
                        <a:rPr lang="en-GB" sz="1600" dirty="0" err="1" smtClean="0"/>
                        <a:t>piscina</a:t>
                      </a:r>
                      <a:endParaRPr lang="fr-FR" sz="1600" dirty="0"/>
                    </a:p>
                  </a:txBody>
                  <a:tcPr/>
                </a:tc>
              </a:tr>
              <a:tr h="288032">
                <a:tc>
                  <a:txBody>
                    <a:bodyPr/>
                    <a:lstStyle/>
                    <a:p>
                      <a:r>
                        <a:rPr lang="en-GB" sz="1600" dirty="0" smtClean="0"/>
                        <a:t>lo </a:t>
                      </a:r>
                      <a:r>
                        <a:rPr lang="en-GB" sz="1600" dirty="0" err="1" smtClean="0"/>
                        <a:t>mejor</a:t>
                      </a:r>
                      <a:r>
                        <a:rPr lang="en-GB" sz="1600" dirty="0" smtClean="0"/>
                        <a:t> </a:t>
                      </a:r>
                      <a:r>
                        <a:rPr lang="en-GB" sz="1600" dirty="0" err="1" smtClean="0"/>
                        <a:t>es</a:t>
                      </a:r>
                      <a:r>
                        <a:rPr lang="en-GB" sz="1600" dirty="0" smtClean="0"/>
                        <a:t>…</a:t>
                      </a:r>
                      <a:endParaRPr lang="fr-FR" sz="1600" dirty="0"/>
                    </a:p>
                  </a:txBody>
                  <a:tcPr/>
                </a:tc>
                <a:tc>
                  <a:txBody>
                    <a:bodyPr/>
                    <a:lstStyle/>
                    <a:p>
                      <a:r>
                        <a:rPr lang="en-GB" sz="1600" dirty="0" err="1" smtClean="0"/>
                        <a:t>viajar</a:t>
                      </a:r>
                      <a:r>
                        <a:rPr lang="en-GB" sz="1600" dirty="0" smtClean="0"/>
                        <a:t>…</a:t>
                      </a:r>
                      <a:endParaRPr lang="fr-FR" sz="1600" dirty="0"/>
                    </a:p>
                  </a:txBody>
                  <a:tcPr/>
                </a:tc>
                <a:tc>
                  <a:txBody>
                    <a:bodyPr/>
                    <a:lstStyle/>
                    <a:p>
                      <a:r>
                        <a:rPr lang="en-GB" sz="1600" dirty="0" smtClean="0"/>
                        <a:t>en un hotel</a:t>
                      </a:r>
                      <a:r>
                        <a:rPr lang="en-GB" sz="1600" baseline="0" dirty="0" smtClean="0"/>
                        <a:t> / </a:t>
                      </a:r>
                      <a:r>
                        <a:rPr lang="en-GB" sz="1600" baseline="0" dirty="0" err="1" smtClean="0"/>
                        <a:t>una</a:t>
                      </a:r>
                      <a:r>
                        <a:rPr lang="en-GB" sz="1600" baseline="0" dirty="0" smtClean="0"/>
                        <a:t> </a:t>
                      </a:r>
                      <a:r>
                        <a:rPr lang="en-GB" sz="1600" baseline="0" dirty="0" err="1" smtClean="0"/>
                        <a:t>granja</a:t>
                      </a:r>
                      <a:r>
                        <a:rPr lang="en-GB" sz="1600" baseline="0" dirty="0" smtClean="0"/>
                        <a:t>…</a:t>
                      </a:r>
                      <a:endParaRPr lang="fr-FR" sz="1600" dirty="0"/>
                    </a:p>
                  </a:txBody>
                  <a:tcPr/>
                </a:tc>
              </a:tr>
              <a:tr h="288032">
                <a:tc>
                  <a:txBody>
                    <a:bodyPr/>
                    <a:lstStyle/>
                    <a:p>
                      <a:r>
                        <a:rPr lang="en-GB" sz="1600" dirty="0" smtClean="0"/>
                        <a:t>lo</a:t>
                      </a:r>
                      <a:r>
                        <a:rPr lang="en-GB" sz="1600" baseline="0" dirty="0" smtClean="0"/>
                        <a:t> </a:t>
                      </a:r>
                      <a:r>
                        <a:rPr lang="en-GB" sz="1600" baseline="0" dirty="0" err="1" smtClean="0"/>
                        <a:t>peor</a:t>
                      </a:r>
                      <a:r>
                        <a:rPr lang="en-GB" sz="1600" baseline="0" dirty="0" smtClean="0"/>
                        <a:t> </a:t>
                      </a:r>
                      <a:r>
                        <a:rPr lang="en-GB" sz="1600" baseline="0" dirty="0" err="1" smtClean="0"/>
                        <a:t>es</a:t>
                      </a:r>
                      <a:r>
                        <a:rPr lang="en-GB" sz="1600" baseline="0" dirty="0" smtClean="0"/>
                        <a:t>…</a:t>
                      </a:r>
                      <a:endParaRPr lang="fr-FR" sz="1600" dirty="0"/>
                    </a:p>
                  </a:txBody>
                  <a:tcPr/>
                </a:tc>
                <a:tc>
                  <a:txBody>
                    <a:bodyPr/>
                    <a:lstStyle/>
                    <a:p>
                      <a:r>
                        <a:rPr lang="en-GB" sz="1600" dirty="0" err="1" smtClean="0"/>
                        <a:t>alojarme</a:t>
                      </a:r>
                      <a:r>
                        <a:rPr lang="en-GB" sz="1600" dirty="0" smtClean="0"/>
                        <a:t>…</a:t>
                      </a:r>
                      <a:endParaRPr lang="fr-FR" sz="1600" dirty="0"/>
                    </a:p>
                  </a:txBody>
                  <a:tcPr/>
                </a:tc>
                <a:tc>
                  <a:txBody>
                    <a:bodyPr/>
                    <a:lstStyle/>
                    <a:p>
                      <a:r>
                        <a:rPr lang="en-GB" sz="1600" dirty="0" smtClean="0"/>
                        <a:t>en </a:t>
                      </a:r>
                      <a:r>
                        <a:rPr lang="en-GB" sz="1600" dirty="0" err="1" smtClean="0"/>
                        <a:t>tren</a:t>
                      </a:r>
                      <a:r>
                        <a:rPr lang="en-GB" sz="1600" baseline="0" dirty="0" smtClean="0"/>
                        <a:t> / en </a:t>
                      </a:r>
                      <a:r>
                        <a:rPr lang="en-GB" sz="1600" baseline="0" dirty="0" err="1" smtClean="0"/>
                        <a:t>avión</a:t>
                      </a:r>
                      <a:endParaRPr lang="fr-FR" sz="1600" dirty="0"/>
                    </a:p>
                  </a:txBody>
                  <a:tcPr/>
                </a:tc>
              </a:tr>
              <a:tr h="288032">
                <a:tc>
                  <a:txBody>
                    <a:bodyPr/>
                    <a:lstStyle/>
                    <a:p>
                      <a:endParaRPr lang="fr-FR" sz="1600"/>
                    </a:p>
                  </a:txBody>
                  <a:tcPr/>
                </a:tc>
                <a:tc>
                  <a:txBody>
                    <a:bodyPr/>
                    <a:lstStyle/>
                    <a:p>
                      <a:r>
                        <a:rPr lang="en-GB" sz="1600" dirty="0" err="1" smtClean="0"/>
                        <a:t>ir</a:t>
                      </a:r>
                      <a:r>
                        <a:rPr lang="en-GB" sz="1600" dirty="0" smtClean="0"/>
                        <a:t> de </a:t>
                      </a:r>
                      <a:r>
                        <a:rPr lang="en-GB" sz="1600" dirty="0" err="1" smtClean="0"/>
                        <a:t>compras</a:t>
                      </a:r>
                      <a:endParaRPr lang="fr-FR" sz="1600" dirty="0"/>
                    </a:p>
                  </a:txBody>
                  <a:tcPr/>
                </a:tc>
                <a:tc rowSpan="7">
                  <a:txBody>
                    <a:bodyPr/>
                    <a:lstStyle/>
                    <a:p>
                      <a:endParaRPr lang="fr-FR" sz="1600" dirty="0"/>
                    </a:p>
                  </a:txBody>
                  <a:tcPr/>
                </a:tc>
              </a:tr>
              <a:tr h="288032">
                <a:tc>
                  <a:txBody>
                    <a:bodyPr/>
                    <a:lstStyle/>
                    <a:p>
                      <a:r>
                        <a:rPr lang="en-GB" sz="1600" dirty="0" err="1" smtClean="0"/>
                        <a:t>decidí</a:t>
                      </a:r>
                      <a:r>
                        <a:rPr lang="en-GB" sz="1600" dirty="0" smtClean="0"/>
                        <a:t>…</a:t>
                      </a:r>
                      <a:endParaRPr lang="fr-FR" sz="1600" dirty="0"/>
                    </a:p>
                  </a:txBody>
                  <a:tcPr/>
                </a:tc>
                <a:tc>
                  <a:txBody>
                    <a:bodyPr/>
                    <a:lstStyle/>
                    <a:p>
                      <a:r>
                        <a:rPr lang="en-GB" sz="1600" dirty="0" err="1" smtClean="0"/>
                        <a:t>visitar</a:t>
                      </a:r>
                      <a:r>
                        <a:rPr lang="en-GB" sz="1600" dirty="0" smtClean="0"/>
                        <a:t> </a:t>
                      </a:r>
                      <a:r>
                        <a:rPr lang="en-GB" sz="1600" dirty="0" err="1" smtClean="0"/>
                        <a:t>monumentos</a:t>
                      </a:r>
                      <a:endParaRPr lang="fr-FR" sz="1600" dirty="0"/>
                    </a:p>
                  </a:txBody>
                  <a:tcPr/>
                </a:tc>
                <a:tc vMerge="1">
                  <a:txBody>
                    <a:bodyPr/>
                    <a:lstStyle/>
                    <a:p>
                      <a:endParaRPr lang="fr-FR" sz="1600" dirty="0"/>
                    </a:p>
                  </a:txBody>
                  <a:tcPr/>
                </a:tc>
              </a:tr>
              <a:tr h="288032">
                <a:tc>
                  <a:txBody>
                    <a:bodyPr/>
                    <a:lstStyle/>
                    <a:p>
                      <a:r>
                        <a:rPr lang="en-GB" sz="1600" dirty="0" err="1" smtClean="0"/>
                        <a:t>iba</a:t>
                      </a:r>
                      <a:r>
                        <a:rPr lang="en-GB" sz="1600" dirty="0" smtClean="0"/>
                        <a:t> a…</a:t>
                      </a:r>
                      <a:endParaRPr lang="fr-FR" sz="1600" dirty="0"/>
                    </a:p>
                  </a:txBody>
                  <a:tcPr/>
                </a:tc>
                <a:tc>
                  <a:txBody>
                    <a:bodyPr/>
                    <a:lstStyle/>
                    <a:p>
                      <a:r>
                        <a:rPr lang="en-GB" sz="1600" dirty="0" err="1" smtClean="0"/>
                        <a:t>sacar</a:t>
                      </a:r>
                      <a:r>
                        <a:rPr lang="en-GB" sz="1600" dirty="0" smtClean="0"/>
                        <a:t> </a:t>
                      </a:r>
                      <a:r>
                        <a:rPr lang="en-GB" sz="1600" dirty="0" err="1" smtClean="0"/>
                        <a:t>fotos</a:t>
                      </a:r>
                      <a:endParaRPr lang="fr-FR" sz="1600" dirty="0"/>
                    </a:p>
                  </a:txBody>
                  <a:tcPr/>
                </a:tc>
                <a:tc vMerge="1">
                  <a:txBody>
                    <a:bodyPr/>
                    <a:lstStyle/>
                    <a:p>
                      <a:endParaRPr lang="fr-FR" sz="1600" dirty="0"/>
                    </a:p>
                  </a:txBody>
                  <a:tcPr/>
                </a:tc>
              </a:tr>
              <a:tr h="288032">
                <a:tc>
                  <a:txBody>
                    <a:bodyPr/>
                    <a:lstStyle/>
                    <a:p>
                      <a:endParaRPr lang="fr-FR" sz="1600" dirty="0"/>
                    </a:p>
                  </a:txBody>
                  <a:tcPr/>
                </a:tc>
                <a:tc>
                  <a:txBody>
                    <a:bodyPr/>
                    <a:lstStyle/>
                    <a:p>
                      <a:r>
                        <a:rPr lang="en-GB" sz="1600" dirty="0" err="1" smtClean="0"/>
                        <a:t>alquilar</a:t>
                      </a:r>
                      <a:r>
                        <a:rPr lang="en-GB" sz="1600" dirty="0" smtClean="0"/>
                        <a:t> (</a:t>
                      </a:r>
                      <a:r>
                        <a:rPr lang="en-GB" sz="1600" dirty="0" err="1" smtClean="0"/>
                        <a:t>una</a:t>
                      </a:r>
                      <a:r>
                        <a:rPr lang="en-GB" sz="1600" baseline="0" dirty="0" smtClean="0"/>
                        <a:t> </a:t>
                      </a:r>
                      <a:r>
                        <a:rPr lang="en-GB" sz="1600" baseline="0" dirty="0" err="1" smtClean="0"/>
                        <a:t>bici</a:t>
                      </a:r>
                      <a:r>
                        <a:rPr lang="en-GB" sz="1600" baseline="0" dirty="0" smtClean="0"/>
                        <a:t>/un </a:t>
                      </a:r>
                      <a:r>
                        <a:rPr lang="en-GB" sz="1600" baseline="0" dirty="0" err="1" smtClean="0"/>
                        <a:t>barco</a:t>
                      </a:r>
                      <a:r>
                        <a:rPr lang="en-GB" sz="1600" baseline="0" dirty="0" smtClean="0"/>
                        <a:t>)</a:t>
                      </a:r>
                      <a:endParaRPr lang="fr-FR" sz="1600" dirty="0"/>
                    </a:p>
                  </a:txBody>
                  <a:tcPr/>
                </a:tc>
                <a:tc vMerge="1">
                  <a:txBody>
                    <a:bodyPr/>
                    <a:lstStyle/>
                    <a:p>
                      <a:endParaRPr lang="fr-FR" sz="1600" dirty="0"/>
                    </a:p>
                  </a:txBody>
                  <a:tcPr/>
                </a:tc>
              </a:tr>
              <a:tr h="288032">
                <a:tc>
                  <a:txBody>
                    <a:bodyPr/>
                    <a:lstStyle/>
                    <a:p>
                      <a:r>
                        <a:rPr lang="en-GB" sz="1600" dirty="0" err="1" smtClean="0"/>
                        <a:t>voy</a:t>
                      </a:r>
                      <a:r>
                        <a:rPr lang="en-GB" sz="1600" baseline="0" dirty="0" smtClean="0"/>
                        <a:t> a…</a:t>
                      </a:r>
                      <a:endParaRPr lang="fr-FR" sz="1600" dirty="0"/>
                    </a:p>
                  </a:txBody>
                  <a:tcPr/>
                </a:tc>
                <a:tc>
                  <a:txBody>
                    <a:bodyPr/>
                    <a:lstStyle/>
                    <a:p>
                      <a:r>
                        <a:rPr lang="en-GB" sz="1600" dirty="0" err="1" smtClean="0"/>
                        <a:t>hacer</a:t>
                      </a:r>
                      <a:r>
                        <a:rPr lang="en-GB" sz="1600" dirty="0" smtClean="0"/>
                        <a:t> surf /el </a:t>
                      </a:r>
                      <a:r>
                        <a:rPr lang="en-GB" sz="1600" dirty="0" err="1" smtClean="0"/>
                        <a:t>esquí</a:t>
                      </a:r>
                      <a:endParaRPr lang="fr-FR" sz="1600" dirty="0"/>
                    </a:p>
                  </a:txBody>
                  <a:tcPr/>
                </a:tc>
                <a:tc vMerge="1">
                  <a:txBody>
                    <a:bodyPr/>
                    <a:lstStyle/>
                    <a:p>
                      <a:endParaRPr lang="fr-FR" sz="1600" dirty="0"/>
                    </a:p>
                  </a:txBody>
                  <a:tcPr/>
                </a:tc>
              </a:tr>
              <a:tr h="288032">
                <a:tc>
                  <a:txBody>
                    <a:bodyPr/>
                    <a:lstStyle/>
                    <a:p>
                      <a:r>
                        <a:rPr lang="en-GB" sz="1600" dirty="0" smtClean="0"/>
                        <a:t>me </a:t>
                      </a:r>
                      <a:r>
                        <a:rPr lang="en-GB" sz="1600" dirty="0" err="1" smtClean="0"/>
                        <a:t>gustaría</a:t>
                      </a:r>
                      <a:r>
                        <a:rPr lang="en-GB" sz="1600" dirty="0" smtClean="0"/>
                        <a:t>…</a:t>
                      </a:r>
                      <a:endParaRPr lang="fr-FR" sz="1600" dirty="0"/>
                    </a:p>
                  </a:txBody>
                  <a:tcPr/>
                </a:tc>
                <a:tc>
                  <a:txBody>
                    <a:bodyPr/>
                    <a:lstStyle/>
                    <a:p>
                      <a:r>
                        <a:rPr lang="en-GB" sz="1600" dirty="0" smtClean="0"/>
                        <a:t>comer</a:t>
                      </a:r>
                      <a:endParaRPr lang="fr-FR" sz="1600" dirty="0"/>
                    </a:p>
                  </a:txBody>
                  <a:tcPr/>
                </a:tc>
                <a:tc vMerge="1">
                  <a:txBody>
                    <a:bodyPr/>
                    <a:lstStyle/>
                    <a:p>
                      <a:endParaRPr lang="fr-FR" sz="1600" dirty="0"/>
                    </a:p>
                  </a:txBody>
                  <a:tcPr/>
                </a:tc>
              </a:tr>
              <a:tr h="288032">
                <a:tc>
                  <a:txBody>
                    <a:bodyPr/>
                    <a:lstStyle/>
                    <a:p>
                      <a:r>
                        <a:rPr lang="en-GB" sz="1600" dirty="0" err="1" smtClean="0"/>
                        <a:t>espero</a:t>
                      </a:r>
                      <a:r>
                        <a:rPr lang="en-GB" sz="1600" dirty="0" smtClean="0"/>
                        <a:t>…</a:t>
                      </a:r>
                      <a:endParaRPr lang="fr-FR" sz="1600" dirty="0"/>
                    </a:p>
                  </a:txBody>
                  <a:tcPr/>
                </a:tc>
                <a:tc>
                  <a:txBody>
                    <a:bodyPr/>
                    <a:lstStyle/>
                    <a:p>
                      <a:r>
                        <a:rPr lang="en-GB" sz="1600" dirty="0" err="1" smtClean="0"/>
                        <a:t>beber</a:t>
                      </a:r>
                      <a:endParaRPr lang="fr-FR" sz="1600" dirty="0"/>
                    </a:p>
                  </a:txBody>
                  <a:tcPr/>
                </a:tc>
                <a:tc vMerge="1">
                  <a:txBody>
                    <a:bodyPr/>
                    <a:lstStyle/>
                    <a:p>
                      <a:endParaRPr lang="fr-FR" sz="1600" dirty="0"/>
                    </a:p>
                  </a:txBody>
                  <a:tcPr/>
                </a:tc>
              </a:tr>
            </a:tbl>
          </a:graphicData>
        </a:graphic>
      </p:graphicFrame>
      <p:graphicFrame>
        <p:nvGraphicFramePr>
          <p:cNvPr id="4" name="Table 3"/>
          <p:cNvGraphicFramePr>
            <a:graphicFrameLocks noGrp="1"/>
          </p:cNvGraphicFramePr>
          <p:nvPr/>
        </p:nvGraphicFramePr>
        <p:xfrm>
          <a:off x="179388" y="5949950"/>
          <a:ext cx="8856662" cy="369888"/>
        </p:xfrm>
        <a:graphic>
          <a:graphicData uri="http://schemas.openxmlformats.org/drawingml/2006/table">
            <a:tbl>
              <a:tblPr firstRow="1" bandRow="1">
                <a:tableStyleId>{5940675A-B579-460E-94D1-54222C63F5DA}</a:tableStyleId>
              </a:tblPr>
              <a:tblGrid>
                <a:gridCol w="288032"/>
                <a:gridCol w="648072"/>
                <a:gridCol w="936104"/>
                <a:gridCol w="1036056"/>
                <a:gridCol w="1124184"/>
                <a:gridCol w="936104"/>
                <a:gridCol w="1008112"/>
                <a:gridCol w="1368152"/>
                <a:gridCol w="1512169"/>
              </a:tblGrid>
              <a:tr h="370840">
                <a:tc>
                  <a:txBody>
                    <a:bodyPr/>
                    <a:lstStyle/>
                    <a:p>
                      <a:pPr algn="ctr"/>
                      <a:r>
                        <a:rPr lang="en-GB" b="1" dirty="0" smtClean="0"/>
                        <a:t>y</a:t>
                      </a:r>
                      <a:endParaRPr lang="fr-FR" b="1" dirty="0"/>
                    </a:p>
                  </a:txBody>
                  <a:tcPr anchor="ctr"/>
                </a:tc>
                <a:tc>
                  <a:txBody>
                    <a:bodyPr/>
                    <a:lstStyle/>
                    <a:p>
                      <a:pPr algn="ctr"/>
                      <a:r>
                        <a:rPr lang="en-GB" b="1" dirty="0" err="1" smtClean="0"/>
                        <a:t>pero</a:t>
                      </a:r>
                      <a:endParaRPr lang="fr-FR" b="1" dirty="0"/>
                    </a:p>
                  </a:txBody>
                  <a:tcPr anchor="ctr"/>
                </a:tc>
                <a:tc>
                  <a:txBody>
                    <a:bodyPr/>
                    <a:lstStyle/>
                    <a:p>
                      <a:pPr algn="ctr"/>
                      <a:r>
                        <a:rPr lang="en-GB" b="1" dirty="0" err="1" smtClean="0"/>
                        <a:t>porque</a:t>
                      </a:r>
                      <a:endParaRPr lang="fr-FR" b="1" dirty="0"/>
                    </a:p>
                  </a:txBody>
                  <a:tcPr anchor="ctr"/>
                </a:tc>
                <a:tc>
                  <a:txBody>
                    <a:bodyPr/>
                    <a:lstStyle/>
                    <a:p>
                      <a:pPr algn="ctr"/>
                      <a:r>
                        <a:rPr lang="en-GB" b="1" dirty="0" err="1" smtClean="0"/>
                        <a:t>también</a:t>
                      </a:r>
                      <a:endParaRPr lang="fr-FR" b="1" dirty="0"/>
                    </a:p>
                  </a:txBody>
                  <a:tcPr anchor="ctr"/>
                </a:tc>
                <a:tc>
                  <a:txBody>
                    <a:bodyPr/>
                    <a:lstStyle/>
                    <a:p>
                      <a:pPr algn="ctr"/>
                      <a:r>
                        <a:rPr lang="en-GB" b="1" dirty="0" smtClean="0"/>
                        <a:t>entonces</a:t>
                      </a:r>
                      <a:endParaRPr lang="fr-FR" b="1" dirty="0"/>
                    </a:p>
                  </a:txBody>
                  <a:tcPr anchor="ctr"/>
                </a:tc>
                <a:tc>
                  <a:txBody>
                    <a:bodyPr/>
                    <a:lstStyle/>
                    <a:p>
                      <a:pPr algn="ctr"/>
                      <a:r>
                        <a:rPr lang="en-GB" b="1" dirty="0" err="1" smtClean="0"/>
                        <a:t>cuando</a:t>
                      </a:r>
                      <a:endParaRPr lang="fr-FR" b="1" dirty="0"/>
                    </a:p>
                  </a:txBody>
                  <a:tcPr anchor="ctr"/>
                </a:tc>
                <a:tc>
                  <a:txBody>
                    <a:bodyPr/>
                    <a:lstStyle/>
                    <a:p>
                      <a:pPr algn="ctr"/>
                      <a:r>
                        <a:rPr lang="en-GB" b="1" dirty="0" err="1" smtClean="0"/>
                        <a:t>aunque</a:t>
                      </a:r>
                      <a:endParaRPr lang="fr-FR" b="1" dirty="0"/>
                    </a:p>
                  </a:txBody>
                  <a:tcPr anchor="ctr"/>
                </a:tc>
                <a:tc>
                  <a:txBody>
                    <a:bodyPr/>
                    <a:lstStyle/>
                    <a:p>
                      <a:pPr algn="ctr"/>
                      <a:r>
                        <a:rPr lang="en-GB" b="1" dirty="0" err="1" smtClean="0"/>
                        <a:t>por</a:t>
                      </a:r>
                      <a:r>
                        <a:rPr lang="en-GB" b="1" dirty="0" smtClean="0"/>
                        <a:t> </a:t>
                      </a:r>
                      <a:r>
                        <a:rPr lang="en-GB" b="1" dirty="0" err="1" smtClean="0"/>
                        <a:t>ejemplo</a:t>
                      </a:r>
                      <a:endParaRPr lang="fr-FR" b="1" dirty="0"/>
                    </a:p>
                  </a:txBody>
                  <a:tcPr anchor="ctr"/>
                </a:tc>
                <a:tc>
                  <a:txBody>
                    <a:bodyPr/>
                    <a:lstStyle/>
                    <a:p>
                      <a:pPr algn="ctr"/>
                      <a:r>
                        <a:rPr lang="en-GB" b="1" dirty="0" err="1" smtClean="0"/>
                        <a:t>sobre</a:t>
                      </a:r>
                      <a:r>
                        <a:rPr lang="en-GB" b="1" dirty="0" smtClean="0"/>
                        <a:t> </a:t>
                      </a:r>
                      <a:r>
                        <a:rPr lang="en-GB" b="1" dirty="0" err="1" smtClean="0"/>
                        <a:t>todo</a:t>
                      </a:r>
                      <a:r>
                        <a:rPr lang="en-GB" b="1" dirty="0" smtClean="0"/>
                        <a:t> </a:t>
                      </a:r>
                      <a:r>
                        <a:rPr lang="en-GB" b="1" dirty="0" err="1" smtClean="0"/>
                        <a:t>si</a:t>
                      </a:r>
                      <a:endParaRPr lang="fr-FR" b="1" dirty="0"/>
                    </a:p>
                  </a:txBody>
                  <a:tcPr anchor="ctr"/>
                </a:tc>
              </a:tr>
            </a:tbl>
          </a:graphicData>
        </a:graphic>
      </p:graphicFrame>
      <p:sp>
        <p:nvSpPr>
          <p:cNvPr id="66648" name="TextBox 4"/>
          <p:cNvSpPr txBox="1">
            <a:spLocks noChangeArrowheads="1"/>
          </p:cNvSpPr>
          <p:nvPr/>
        </p:nvSpPr>
        <p:spPr bwMode="auto">
          <a:xfrm>
            <a:off x="6227763" y="3500438"/>
            <a:ext cx="2447925" cy="2308225"/>
          </a:xfrm>
          <a:prstGeom prst="rect">
            <a:avLst/>
          </a:prstGeom>
          <a:noFill/>
          <a:ln w="9525">
            <a:noFill/>
            <a:miter lim="800000"/>
            <a:headEnd/>
            <a:tailEnd/>
          </a:ln>
        </p:spPr>
        <p:txBody>
          <a:bodyPr>
            <a:spAutoFit/>
          </a:bodyPr>
          <a:lstStyle/>
          <a:p>
            <a:r>
              <a:rPr lang="en-GB" b="1" i="1">
                <a:latin typeface="Calibri" pitchFamily="34" charset="0"/>
              </a:rPr>
              <a:t>normalmente</a:t>
            </a:r>
            <a:br>
              <a:rPr lang="en-GB" b="1" i="1">
                <a:latin typeface="Calibri" pitchFamily="34" charset="0"/>
              </a:rPr>
            </a:br>
            <a:r>
              <a:rPr lang="en-GB" b="1" i="1">
                <a:latin typeface="Calibri" pitchFamily="34" charset="0"/>
              </a:rPr>
              <a:t>siempre</a:t>
            </a:r>
            <a:br>
              <a:rPr lang="en-GB" b="1" i="1">
                <a:latin typeface="Calibri" pitchFamily="34" charset="0"/>
              </a:rPr>
            </a:br>
            <a:r>
              <a:rPr lang="en-GB" b="1" i="1">
                <a:latin typeface="Calibri" pitchFamily="34" charset="0"/>
              </a:rPr>
              <a:t>a veces</a:t>
            </a:r>
            <a:br>
              <a:rPr lang="en-GB" b="1" i="1">
                <a:latin typeface="Calibri" pitchFamily="34" charset="0"/>
              </a:rPr>
            </a:br>
            <a:r>
              <a:rPr lang="en-GB" b="1" i="1">
                <a:latin typeface="Calibri" pitchFamily="34" charset="0"/>
              </a:rPr>
              <a:t>a menudo</a:t>
            </a:r>
            <a:br>
              <a:rPr lang="en-GB" b="1" i="1">
                <a:latin typeface="Calibri" pitchFamily="34" charset="0"/>
              </a:rPr>
            </a:br>
            <a:r>
              <a:rPr lang="en-GB" b="1" i="1">
                <a:latin typeface="Calibri" pitchFamily="34" charset="0"/>
              </a:rPr>
              <a:t>todos los años / días</a:t>
            </a:r>
            <a:br>
              <a:rPr lang="en-GB" b="1" i="1">
                <a:latin typeface="Calibri" pitchFamily="34" charset="0"/>
              </a:rPr>
            </a:br>
            <a:r>
              <a:rPr lang="en-GB" b="1" i="1">
                <a:latin typeface="Calibri" pitchFamily="34" charset="0"/>
              </a:rPr>
              <a:t>ayer</a:t>
            </a:r>
            <a:br>
              <a:rPr lang="en-GB" b="1" i="1">
                <a:latin typeface="Calibri" pitchFamily="34" charset="0"/>
              </a:rPr>
            </a:br>
            <a:r>
              <a:rPr lang="en-GB" b="1" i="1">
                <a:latin typeface="Calibri" pitchFamily="34" charset="0"/>
              </a:rPr>
              <a:t>el año pasado</a:t>
            </a:r>
            <a:br>
              <a:rPr lang="en-GB" b="1" i="1">
                <a:latin typeface="Calibri" pitchFamily="34" charset="0"/>
              </a:rPr>
            </a:br>
            <a:r>
              <a:rPr lang="en-GB" b="1" i="1">
                <a:latin typeface="Calibri" pitchFamily="34" charset="0"/>
              </a:rPr>
              <a:t>el año que viene</a:t>
            </a:r>
            <a:endParaRPr lang="fr-FR" b="1" i="1">
              <a:latin typeface="Calibri" pitchFamily="34" charset="0"/>
            </a:endParaRPr>
          </a:p>
        </p:txBody>
      </p:sp>
      <p:sp>
        <p:nvSpPr>
          <p:cNvPr id="66649" name="TextBox 5"/>
          <p:cNvSpPr txBox="1">
            <a:spLocks noChangeArrowheads="1"/>
          </p:cNvSpPr>
          <p:nvPr/>
        </p:nvSpPr>
        <p:spPr bwMode="auto">
          <a:xfrm>
            <a:off x="5076825" y="44450"/>
            <a:ext cx="3887788" cy="369888"/>
          </a:xfrm>
          <a:prstGeom prst="rect">
            <a:avLst/>
          </a:prstGeom>
          <a:noFill/>
          <a:ln w="9525">
            <a:noFill/>
            <a:miter lim="800000"/>
            <a:headEnd/>
            <a:tailEnd/>
          </a:ln>
        </p:spPr>
        <p:txBody>
          <a:bodyPr>
            <a:spAutoFit/>
          </a:bodyPr>
          <a:lstStyle/>
          <a:p>
            <a:r>
              <a:rPr lang="en-GB" b="1">
                <a:latin typeface="Calibri" pitchFamily="34" charset="0"/>
              </a:rPr>
              <a:t>dije</a:t>
            </a:r>
            <a:r>
              <a:rPr lang="en-GB">
                <a:latin typeface="Calibri" pitchFamily="34" charset="0"/>
              </a:rPr>
              <a:t> = I said            /    </a:t>
            </a:r>
            <a:r>
              <a:rPr lang="en-GB" b="1">
                <a:latin typeface="Calibri" pitchFamily="34" charset="0"/>
              </a:rPr>
              <a:t>dijo </a:t>
            </a:r>
            <a:r>
              <a:rPr lang="en-GB">
                <a:latin typeface="Calibri" pitchFamily="34" charset="0"/>
              </a:rPr>
              <a:t>= s/he said </a:t>
            </a:r>
            <a:endParaRPr lang="fr-FR">
              <a:latin typeface="Calibri" pitchFamily="34" charset="0"/>
            </a:endParaRPr>
          </a:p>
        </p:txBody>
      </p:sp>
      <p:sp>
        <p:nvSpPr>
          <p:cNvPr id="66650" name="TextBox 6"/>
          <p:cNvSpPr txBox="1">
            <a:spLocks noChangeArrowheads="1"/>
          </p:cNvSpPr>
          <p:nvPr/>
        </p:nvSpPr>
        <p:spPr bwMode="auto">
          <a:xfrm>
            <a:off x="204788" y="6381750"/>
            <a:ext cx="3887787" cy="368300"/>
          </a:xfrm>
          <a:prstGeom prst="rect">
            <a:avLst/>
          </a:prstGeom>
          <a:noFill/>
          <a:ln w="9525">
            <a:noFill/>
            <a:miter lim="800000"/>
            <a:headEnd/>
            <a:tailEnd/>
          </a:ln>
        </p:spPr>
        <p:txBody>
          <a:bodyPr>
            <a:spAutoFit/>
          </a:bodyPr>
          <a:lstStyle/>
          <a:p>
            <a:r>
              <a:rPr lang="en-GB" b="1">
                <a:latin typeface="Calibri" pitchFamily="34" charset="0"/>
              </a:rPr>
              <a:t>fui</a:t>
            </a:r>
            <a:r>
              <a:rPr lang="en-GB">
                <a:latin typeface="Calibri" pitchFamily="34" charset="0"/>
              </a:rPr>
              <a:t> = I went            /    </a:t>
            </a:r>
            <a:r>
              <a:rPr lang="en-GB" b="1">
                <a:latin typeface="Calibri" pitchFamily="34" charset="0"/>
              </a:rPr>
              <a:t>fuimos </a:t>
            </a:r>
            <a:r>
              <a:rPr lang="en-GB">
                <a:latin typeface="Calibri" pitchFamily="34" charset="0"/>
              </a:rPr>
              <a:t>= we went</a:t>
            </a:r>
            <a:endParaRPr lang="fr-FR">
              <a:latin typeface="Calibri" pitchFamily="34" charset="0"/>
            </a:endParaRPr>
          </a:p>
        </p:txBody>
      </p:sp>
      <p:sp>
        <p:nvSpPr>
          <p:cNvPr id="66651" name="TextBox 7"/>
          <p:cNvSpPr txBox="1">
            <a:spLocks noChangeArrowheads="1"/>
          </p:cNvSpPr>
          <p:nvPr/>
        </p:nvSpPr>
        <p:spPr bwMode="auto">
          <a:xfrm rot="-1018432">
            <a:off x="1082675" y="3824288"/>
            <a:ext cx="1296988" cy="461962"/>
          </a:xfrm>
          <a:prstGeom prst="rect">
            <a:avLst/>
          </a:prstGeom>
          <a:noFill/>
          <a:ln w="9525">
            <a:noFill/>
            <a:miter lim="800000"/>
            <a:headEnd/>
            <a:tailEnd/>
          </a:ln>
        </p:spPr>
        <p:txBody>
          <a:bodyPr>
            <a:spAutoFit/>
          </a:bodyPr>
          <a:lstStyle/>
          <a:p>
            <a:r>
              <a:rPr lang="en-GB" sz="2400">
                <a:latin typeface="Lucida Handwriting"/>
              </a:rPr>
              <a:t>past</a:t>
            </a:r>
            <a:endParaRPr lang="fr-FR" sz="2400">
              <a:latin typeface="Lucida Handwriting"/>
            </a:endParaRPr>
          </a:p>
        </p:txBody>
      </p:sp>
      <p:sp>
        <p:nvSpPr>
          <p:cNvPr id="66652" name="TextBox 8"/>
          <p:cNvSpPr txBox="1">
            <a:spLocks noChangeArrowheads="1"/>
          </p:cNvSpPr>
          <p:nvPr/>
        </p:nvSpPr>
        <p:spPr bwMode="auto">
          <a:xfrm rot="-1018432">
            <a:off x="1587500" y="4976813"/>
            <a:ext cx="1295400" cy="460375"/>
          </a:xfrm>
          <a:prstGeom prst="rect">
            <a:avLst/>
          </a:prstGeom>
          <a:noFill/>
          <a:ln w="9525">
            <a:noFill/>
            <a:miter lim="800000"/>
            <a:headEnd/>
            <a:tailEnd/>
          </a:ln>
        </p:spPr>
        <p:txBody>
          <a:bodyPr>
            <a:spAutoFit/>
          </a:bodyPr>
          <a:lstStyle/>
          <a:p>
            <a:r>
              <a:rPr lang="en-GB" sz="2400">
                <a:latin typeface="Lucida Handwriting"/>
              </a:rPr>
              <a:t>future</a:t>
            </a:r>
            <a:endParaRPr lang="fr-FR" sz="2400">
              <a:latin typeface="Lucida Handwriting"/>
            </a:endParaRPr>
          </a:p>
        </p:txBody>
      </p:sp>
      <p:sp>
        <p:nvSpPr>
          <p:cNvPr id="66653" name="TextBox 9"/>
          <p:cNvSpPr txBox="1">
            <a:spLocks noChangeArrowheads="1"/>
          </p:cNvSpPr>
          <p:nvPr/>
        </p:nvSpPr>
        <p:spPr bwMode="auto">
          <a:xfrm rot="-1018432">
            <a:off x="1495425" y="1198563"/>
            <a:ext cx="1528763" cy="460375"/>
          </a:xfrm>
          <a:prstGeom prst="rect">
            <a:avLst/>
          </a:prstGeom>
          <a:noFill/>
          <a:ln w="9525">
            <a:noFill/>
            <a:miter lim="800000"/>
            <a:headEnd/>
            <a:tailEnd/>
          </a:ln>
        </p:spPr>
        <p:txBody>
          <a:bodyPr>
            <a:spAutoFit/>
          </a:bodyPr>
          <a:lstStyle/>
          <a:p>
            <a:r>
              <a:rPr lang="en-GB" sz="2400">
                <a:latin typeface="Lucida Handwriting"/>
              </a:rPr>
              <a:t>present</a:t>
            </a:r>
            <a:endParaRPr lang="fr-FR" sz="2400">
              <a:latin typeface="Lucida Handwriting"/>
            </a:endParaRPr>
          </a:p>
        </p:txBody>
      </p:sp>
      <p:sp>
        <p:nvSpPr>
          <p:cNvPr id="66654" name="TextBox 10"/>
          <p:cNvSpPr txBox="1">
            <a:spLocks noChangeArrowheads="1"/>
          </p:cNvSpPr>
          <p:nvPr/>
        </p:nvSpPr>
        <p:spPr bwMode="auto">
          <a:xfrm>
            <a:off x="4500563" y="6394450"/>
            <a:ext cx="4535487" cy="368300"/>
          </a:xfrm>
          <a:prstGeom prst="rect">
            <a:avLst/>
          </a:prstGeom>
          <a:noFill/>
          <a:ln w="9525">
            <a:noFill/>
            <a:miter lim="800000"/>
            <a:headEnd/>
            <a:tailEnd/>
          </a:ln>
        </p:spPr>
        <p:txBody>
          <a:bodyPr>
            <a:spAutoFit/>
          </a:bodyPr>
          <a:lstStyle/>
          <a:p>
            <a:r>
              <a:rPr lang="en-GB" b="1">
                <a:latin typeface="Calibri" pitchFamily="34" charset="0"/>
              </a:rPr>
              <a:t>hace sol / frío / calor </a:t>
            </a:r>
            <a:r>
              <a:rPr lang="en-GB">
                <a:latin typeface="Calibri" pitchFamily="34" charset="0"/>
              </a:rPr>
              <a:t>= it’s sunny / cold / hot</a:t>
            </a:r>
            <a:endParaRPr lang="fr-FR">
              <a:latin typeface="Calibri"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1"/>
          <p:cNvSpPr txBox="1">
            <a:spLocks noChangeArrowheads="1"/>
          </p:cNvSpPr>
          <p:nvPr/>
        </p:nvSpPr>
        <p:spPr bwMode="auto">
          <a:xfrm>
            <a:off x="179388" y="44450"/>
            <a:ext cx="3529012" cy="369888"/>
          </a:xfrm>
          <a:prstGeom prst="rect">
            <a:avLst/>
          </a:prstGeom>
          <a:noFill/>
          <a:ln w="9525">
            <a:noFill/>
            <a:miter lim="800000"/>
            <a:headEnd/>
            <a:tailEnd/>
          </a:ln>
        </p:spPr>
        <p:txBody>
          <a:bodyPr>
            <a:spAutoFit/>
          </a:bodyPr>
          <a:lstStyle/>
          <a:p>
            <a:r>
              <a:rPr lang="en-GB" b="1">
                <a:latin typeface="Calibri" pitchFamily="34" charset="0"/>
              </a:rPr>
              <a:t>El mundo laboral</a:t>
            </a:r>
            <a:endParaRPr lang="fr-FR" b="1">
              <a:latin typeface="Calibri" pitchFamily="34" charset="0"/>
            </a:endParaRPr>
          </a:p>
        </p:txBody>
      </p:sp>
      <p:graphicFrame>
        <p:nvGraphicFramePr>
          <p:cNvPr id="3" name="Table 2"/>
          <p:cNvGraphicFramePr>
            <a:graphicFrameLocks noGrp="1"/>
          </p:cNvGraphicFramePr>
          <p:nvPr/>
        </p:nvGraphicFramePr>
        <p:xfrm>
          <a:off x="250825" y="476250"/>
          <a:ext cx="8569325" cy="5608638"/>
        </p:xfrm>
        <a:graphic>
          <a:graphicData uri="http://schemas.openxmlformats.org/drawingml/2006/table">
            <a:tbl>
              <a:tblPr firstRow="1" bandRow="1">
                <a:tableStyleId>{5940675A-B579-460E-94D1-54222C63F5DA}</a:tableStyleId>
              </a:tblPr>
              <a:tblGrid>
                <a:gridCol w="3096344"/>
                <a:gridCol w="2736304"/>
                <a:gridCol w="2736303"/>
              </a:tblGrid>
              <a:tr h="288032">
                <a:tc>
                  <a:txBody>
                    <a:bodyPr/>
                    <a:lstStyle/>
                    <a:p>
                      <a:r>
                        <a:rPr lang="en-GB" sz="1600" dirty="0" smtClean="0"/>
                        <a:t>me </a:t>
                      </a:r>
                      <a:r>
                        <a:rPr lang="en-GB" sz="1600" dirty="0" err="1" smtClean="0"/>
                        <a:t>gusta</a:t>
                      </a:r>
                      <a:r>
                        <a:rPr lang="en-GB" sz="1600" dirty="0" smtClean="0"/>
                        <a:t>…</a:t>
                      </a:r>
                      <a:endParaRPr lang="fr-FR" sz="1600" dirty="0"/>
                    </a:p>
                  </a:txBody>
                  <a:tcPr/>
                </a:tc>
                <a:tc>
                  <a:txBody>
                    <a:bodyPr/>
                    <a:lstStyle/>
                    <a:p>
                      <a:r>
                        <a:rPr lang="en-GB" sz="1600" dirty="0" err="1" smtClean="0"/>
                        <a:t>trabajar</a:t>
                      </a:r>
                      <a:endParaRPr lang="fr-FR" sz="1600" dirty="0"/>
                    </a:p>
                  </a:txBody>
                  <a:tcPr/>
                </a:tc>
                <a:tc>
                  <a:txBody>
                    <a:bodyPr/>
                    <a:lstStyle/>
                    <a:p>
                      <a:r>
                        <a:rPr lang="en-GB" sz="1600" dirty="0" smtClean="0"/>
                        <a:t>con</a:t>
                      </a:r>
                      <a:r>
                        <a:rPr lang="en-GB" sz="1600" baseline="0" dirty="0" smtClean="0"/>
                        <a:t> </a:t>
                      </a:r>
                      <a:r>
                        <a:rPr lang="en-GB" sz="1600" baseline="0" dirty="0" err="1" smtClean="0"/>
                        <a:t>otras</a:t>
                      </a:r>
                      <a:r>
                        <a:rPr lang="en-GB" sz="1600" baseline="0" dirty="0" smtClean="0"/>
                        <a:t> personas / solo</a:t>
                      </a:r>
                      <a:endParaRPr lang="fr-FR" sz="1600" dirty="0"/>
                    </a:p>
                  </a:txBody>
                  <a:tcPr/>
                </a:tc>
              </a:tr>
              <a:tr h="288032">
                <a:tc>
                  <a:txBody>
                    <a:bodyPr/>
                    <a:lstStyle/>
                    <a:p>
                      <a:r>
                        <a:rPr lang="en-GB" sz="1600" dirty="0" err="1" smtClean="0"/>
                        <a:t>prefiero</a:t>
                      </a:r>
                      <a:r>
                        <a:rPr lang="en-GB" sz="1600" dirty="0" smtClean="0"/>
                        <a:t>…</a:t>
                      </a:r>
                      <a:endParaRPr lang="fr-FR" sz="1600" dirty="0"/>
                    </a:p>
                  </a:txBody>
                  <a:tcPr/>
                </a:tc>
                <a:tc>
                  <a:txBody>
                    <a:bodyPr/>
                    <a:lstStyle/>
                    <a:p>
                      <a:r>
                        <a:rPr lang="en-GB" sz="1600" b="0" dirty="0" err="1" smtClean="0"/>
                        <a:t>hacer</a:t>
                      </a:r>
                      <a:r>
                        <a:rPr lang="en-GB" sz="1600" b="0" dirty="0" smtClean="0"/>
                        <a:t> </a:t>
                      </a:r>
                      <a:r>
                        <a:rPr lang="en-GB" sz="1600" b="0" dirty="0" err="1" smtClean="0"/>
                        <a:t>muchas</a:t>
                      </a:r>
                      <a:r>
                        <a:rPr lang="en-GB" sz="1600" b="0" baseline="0" dirty="0" smtClean="0"/>
                        <a:t> </a:t>
                      </a:r>
                      <a:r>
                        <a:rPr lang="en-GB" sz="1600" b="0" baseline="0" dirty="0" err="1" smtClean="0"/>
                        <a:t>cosas</a:t>
                      </a:r>
                      <a:r>
                        <a:rPr lang="en-GB" sz="1600" b="0" baseline="0" dirty="0" smtClean="0"/>
                        <a:t> </a:t>
                      </a:r>
                      <a:r>
                        <a:rPr lang="en-GB" sz="1600" b="0" baseline="0" dirty="0" err="1" smtClean="0"/>
                        <a:t>diferentes</a:t>
                      </a:r>
                      <a:endParaRPr lang="fr-FR" sz="16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0" dirty="0" smtClean="0">
                          <a:latin typeface="+mn-lt"/>
                        </a:rPr>
                        <a:t>con los </a:t>
                      </a:r>
                      <a:r>
                        <a:rPr lang="en-GB" sz="1600" b="0" dirty="0" err="1" smtClean="0">
                          <a:latin typeface="+mn-lt"/>
                        </a:rPr>
                        <a:t>clientes</a:t>
                      </a:r>
                      <a:r>
                        <a:rPr lang="en-GB" sz="1600" b="0" dirty="0" smtClean="0">
                          <a:latin typeface="+mn-lt"/>
                        </a:rPr>
                        <a:t> / con mi </a:t>
                      </a:r>
                      <a:r>
                        <a:rPr lang="en-GB" sz="1600" b="0" dirty="0" err="1" smtClean="0">
                          <a:latin typeface="+mn-lt"/>
                        </a:rPr>
                        <a:t>jefe</a:t>
                      </a:r>
                      <a:endParaRPr lang="en-GB" sz="1600" b="0" dirty="0" smtClean="0">
                        <a:latin typeface="+mn-lt"/>
                      </a:endParaRPr>
                    </a:p>
                  </a:txBody>
                  <a:tcPr/>
                </a:tc>
              </a:tr>
              <a:tr h="2880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t>lo</a:t>
                      </a:r>
                      <a:r>
                        <a:rPr lang="en-GB" sz="1600" baseline="0" dirty="0" smtClean="0"/>
                        <a:t> </a:t>
                      </a:r>
                      <a:r>
                        <a:rPr lang="en-GB" sz="1600" baseline="0" dirty="0" err="1" smtClean="0"/>
                        <a:t>más</a:t>
                      </a:r>
                      <a:r>
                        <a:rPr lang="en-GB" sz="1600" baseline="0" dirty="0" smtClean="0"/>
                        <a:t> </a:t>
                      </a:r>
                      <a:r>
                        <a:rPr lang="en-GB" sz="1600" baseline="0" dirty="0" err="1" smtClean="0"/>
                        <a:t>importante</a:t>
                      </a:r>
                      <a:r>
                        <a:rPr lang="en-GB" sz="1600" baseline="0" dirty="0" smtClean="0"/>
                        <a:t> (</a:t>
                      </a:r>
                      <a:r>
                        <a:rPr lang="en-GB" sz="1600" baseline="0" dirty="0" err="1" smtClean="0"/>
                        <a:t>para</a:t>
                      </a:r>
                      <a:r>
                        <a:rPr lang="en-GB" sz="1600" baseline="0" dirty="0" smtClean="0"/>
                        <a:t> </a:t>
                      </a:r>
                      <a:r>
                        <a:rPr lang="en-GB" sz="1600" baseline="0" dirty="0" err="1" smtClean="0"/>
                        <a:t>mí</a:t>
                      </a:r>
                      <a:r>
                        <a:rPr lang="en-GB" sz="1600" baseline="0" dirty="0" smtClean="0"/>
                        <a:t>) </a:t>
                      </a:r>
                      <a:r>
                        <a:rPr lang="en-GB" sz="1600" baseline="0" dirty="0" err="1" smtClean="0"/>
                        <a:t>es</a:t>
                      </a:r>
                      <a:endParaRPr lang="fr-FR" sz="1600" dirty="0" smtClean="0"/>
                    </a:p>
                  </a:txBody>
                  <a:tcPr/>
                </a:tc>
                <a:tc>
                  <a:txBody>
                    <a:bodyPr/>
                    <a:lstStyle/>
                    <a:p>
                      <a:r>
                        <a:rPr lang="en-GB" sz="1600" dirty="0" err="1" smtClean="0"/>
                        <a:t>ser</a:t>
                      </a:r>
                      <a:r>
                        <a:rPr lang="en-GB" sz="1600" dirty="0" smtClean="0"/>
                        <a:t> </a:t>
                      </a:r>
                      <a:r>
                        <a:rPr lang="en-GB" sz="1600" dirty="0" err="1" smtClean="0"/>
                        <a:t>independiente</a:t>
                      </a:r>
                      <a:endParaRPr lang="fr-FR" sz="1600" dirty="0"/>
                    </a:p>
                  </a:txBody>
                  <a:tcPr/>
                </a:tc>
                <a:tc>
                  <a:txBody>
                    <a:bodyPr/>
                    <a:lstStyle/>
                    <a:p>
                      <a:r>
                        <a:rPr lang="en-GB" sz="1600" dirty="0" smtClean="0"/>
                        <a:t>en </a:t>
                      </a:r>
                      <a:r>
                        <a:rPr lang="en-GB" sz="1600" dirty="0" err="1" smtClean="0"/>
                        <a:t>una</a:t>
                      </a:r>
                      <a:r>
                        <a:rPr lang="en-GB" sz="1600" dirty="0" smtClean="0"/>
                        <a:t> </a:t>
                      </a:r>
                      <a:r>
                        <a:rPr lang="en-GB" sz="1600" dirty="0" err="1" smtClean="0"/>
                        <a:t>oficina</a:t>
                      </a:r>
                      <a:r>
                        <a:rPr lang="en-GB" sz="1600" dirty="0" smtClean="0"/>
                        <a:t> </a:t>
                      </a:r>
                      <a:endParaRPr lang="fr-FR" sz="1600" dirty="0"/>
                    </a:p>
                  </a:txBody>
                  <a:tcPr/>
                </a:tc>
              </a:tr>
              <a:tr h="288032">
                <a:tc>
                  <a:txBody>
                    <a:bodyPr/>
                    <a:lstStyle/>
                    <a:p>
                      <a:r>
                        <a:rPr lang="en-GB" sz="1600" dirty="0" smtClean="0"/>
                        <a:t>me </a:t>
                      </a:r>
                      <a:r>
                        <a:rPr lang="en-GB" sz="1600" dirty="0" err="1" smtClean="0"/>
                        <a:t>encanta</a:t>
                      </a:r>
                      <a:r>
                        <a:rPr lang="en-GB" sz="1600" dirty="0" smtClean="0"/>
                        <a:t>…</a:t>
                      </a:r>
                      <a:endParaRPr lang="fr-FR" sz="1600" dirty="0"/>
                    </a:p>
                  </a:txBody>
                  <a:tcPr/>
                </a:tc>
                <a:tc>
                  <a:txBody>
                    <a:bodyPr/>
                    <a:lstStyle/>
                    <a:p>
                      <a:r>
                        <a:rPr lang="en-GB" sz="1600" dirty="0" err="1" smtClean="0"/>
                        <a:t>hacer</a:t>
                      </a:r>
                      <a:r>
                        <a:rPr lang="en-GB" sz="1600" baseline="0" dirty="0" smtClean="0"/>
                        <a:t> </a:t>
                      </a:r>
                      <a:r>
                        <a:rPr lang="en-GB" sz="1600" baseline="0" dirty="0" err="1" smtClean="0"/>
                        <a:t>mis</a:t>
                      </a:r>
                      <a:r>
                        <a:rPr lang="en-GB" sz="1600" baseline="0" dirty="0" smtClean="0"/>
                        <a:t> </a:t>
                      </a:r>
                      <a:r>
                        <a:rPr lang="en-GB" sz="1600" baseline="0" dirty="0" err="1" smtClean="0"/>
                        <a:t>prácticas</a:t>
                      </a:r>
                      <a:endParaRPr lang="fr-FR" sz="1600" dirty="0"/>
                    </a:p>
                  </a:txBody>
                  <a:tcPr/>
                </a:tc>
                <a:tc>
                  <a:txBody>
                    <a:bodyPr/>
                    <a:lstStyle/>
                    <a:p>
                      <a:r>
                        <a:rPr lang="en-GB" sz="1600" dirty="0" smtClean="0"/>
                        <a:t>en un </a:t>
                      </a:r>
                      <a:r>
                        <a:rPr lang="en-GB" sz="1600" dirty="0" err="1" smtClean="0"/>
                        <a:t>restaurante</a:t>
                      </a:r>
                      <a:endParaRPr lang="fr-FR" sz="1600" dirty="0"/>
                    </a:p>
                  </a:txBody>
                  <a:tcPr/>
                </a:tc>
              </a:tr>
              <a:tr h="288032">
                <a:tc>
                  <a:txBody>
                    <a:bodyPr/>
                    <a:lstStyle/>
                    <a:p>
                      <a:endParaRPr lang="fr-FR" sz="1600" dirty="0"/>
                    </a:p>
                  </a:txBody>
                  <a:tcPr/>
                </a:tc>
                <a:tc>
                  <a:txBody>
                    <a:bodyPr/>
                    <a:lstStyle/>
                    <a:p>
                      <a:r>
                        <a:rPr lang="en-GB" sz="1600" dirty="0" err="1" smtClean="0"/>
                        <a:t>recibir</a:t>
                      </a:r>
                      <a:r>
                        <a:rPr lang="en-GB" sz="1600" dirty="0" smtClean="0"/>
                        <a:t> a (los </a:t>
                      </a:r>
                      <a:r>
                        <a:rPr lang="en-GB" sz="1600" dirty="0" err="1" smtClean="0"/>
                        <a:t>clientes</a:t>
                      </a:r>
                      <a:r>
                        <a:rPr lang="en-GB" sz="1600" dirty="0" smtClean="0"/>
                        <a:t>)</a:t>
                      </a:r>
                      <a:endParaRPr lang="fr-FR" sz="1600" dirty="0"/>
                    </a:p>
                  </a:txBody>
                  <a:tcPr/>
                </a:tc>
                <a:tc>
                  <a:txBody>
                    <a:bodyPr/>
                    <a:lstStyle/>
                    <a:p>
                      <a:r>
                        <a:rPr lang="en-GB" sz="1600" dirty="0" smtClean="0"/>
                        <a:t>en </a:t>
                      </a:r>
                      <a:r>
                        <a:rPr lang="en-GB" sz="1600" dirty="0" err="1" smtClean="0"/>
                        <a:t>una</a:t>
                      </a:r>
                      <a:r>
                        <a:rPr lang="en-GB" sz="1600" dirty="0" smtClean="0"/>
                        <a:t> </a:t>
                      </a:r>
                      <a:r>
                        <a:rPr lang="en-GB" sz="1600" dirty="0" err="1" smtClean="0"/>
                        <a:t>escuela</a:t>
                      </a:r>
                      <a:r>
                        <a:rPr lang="en-GB" sz="1600" dirty="0" smtClean="0"/>
                        <a:t> </a:t>
                      </a:r>
                      <a:r>
                        <a:rPr lang="en-GB" sz="1600" dirty="0" err="1" smtClean="0"/>
                        <a:t>primaria</a:t>
                      </a:r>
                      <a:endParaRPr lang="fr-FR" sz="1600" dirty="0"/>
                    </a:p>
                  </a:txBody>
                  <a:tcPr/>
                </a:tc>
              </a:tr>
              <a:tr h="2880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err="1" smtClean="0"/>
                        <a:t>decidí</a:t>
                      </a:r>
                      <a:r>
                        <a:rPr lang="en-GB" sz="1600" dirty="0" smtClean="0"/>
                        <a:t>…</a:t>
                      </a:r>
                      <a:endParaRPr lang="fr-FR"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0" dirty="0" err="1" smtClean="0">
                          <a:latin typeface="+mn-lt"/>
                        </a:rPr>
                        <a:t>hablar</a:t>
                      </a:r>
                      <a:endParaRPr lang="en-GB" sz="1600" b="0" dirty="0" smtClean="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t>en </a:t>
                      </a:r>
                      <a:r>
                        <a:rPr lang="en-GB" sz="1600" dirty="0" err="1" smtClean="0"/>
                        <a:t>una</a:t>
                      </a:r>
                      <a:r>
                        <a:rPr lang="en-GB" sz="1600" dirty="0" smtClean="0"/>
                        <a:t> </a:t>
                      </a:r>
                      <a:r>
                        <a:rPr lang="en-GB" sz="1600" dirty="0" err="1" smtClean="0"/>
                        <a:t>tienda</a:t>
                      </a:r>
                      <a:r>
                        <a:rPr lang="en-GB" sz="1600" dirty="0" smtClean="0"/>
                        <a:t> / en un </a:t>
                      </a:r>
                      <a:r>
                        <a:rPr lang="en-GB" sz="1600" dirty="0" err="1" smtClean="0"/>
                        <a:t>negocio</a:t>
                      </a:r>
                      <a:r>
                        <a:rPr lang="en-GB" sz="1600" baseline="0" dirty="0" smtClean="0"/>
                        <a:t> </a:t>
                      </a:r>
                      <a:endParaRPr lang="fr-FR" sz="1600" dirty="0" smtClean="0"/>
                    </a:p>
                  </a:txBody>
                  <a:tcPr/>
                </a:tc>
              </a:tr>
              <a:tr h="288032">
                <a:tc>
                  <a:txBody>
                    <a:bodyPr/>
                    <a:lstStyle/>
                    <a:p>
                      <a:r>
                        <a:rPr lang="en-GB" sz="1600" dirty="0" smtClean="0"/>
                        <a:t>lo </a:t>
                      </a:r>
                      <a:r>
                        <a:rPr lang="en-GB" sz="1600" dirty="0" err="1" smtClean="0"/>
                        <a:t>mejor</a:t>
                      </a:r>
                      <a:r>
                        <a:rPr lang="en-GB" sz="1600" dirty="0" smtClean="0"/>
                        <a:t> </a:t>
                      </a:r>
                      <a:r>
                        <a:rPr lang="en-GB" sz="1600" dirty="0" err="1" smtClean="0"/>
                        <a:t>fue</a:t>
                      </a:r>
                      <a:r>
                        <a:rPr lang="en-GB" sz="1600" dirty="0" smtClean="0"/>
                        <a:t>…</a:t>
                      </a:r>
                      <a:endParaRPr lang="fr-FR" sz="1600" dirty="0"/>
                    </a:p>
                  </a:txBody>
                  <a:tcPr/>
                </a:tc>
                <a:tc>
                  <a:txBody>
                    <a:bodyPr/>
                    <a:lstStyle/>
                    <a:p>
                      <a:r>
                        <a:rPr lang="en-GB" sz="1600" b="0" dirty="0" err="1" smtClean="0">
                          <a:latin typeface="+mn-lt"/>
                        </a:rPr>
                        <a:t>ayudar</a:t>
                      </a:r>
                      <a:r>
                        <a:rPr lang="en-GB" sz="1600" b="0" dirty="0" smtClean="0">
                          <a:latin typeface="+mn-lt"/>
                        </a:rPr>
                        <a:t> (a)</a:t>
                      </a:r>
                      <a:endParaRPr lang="fr-FR" sz="1600" b="0" dirty="0">
                        <a:latin typeface="+mn-lt"/>
                      </a:endParaRPr>
                    </a:p>
                  </a:txBody>
                  <a:tcPr/>
                </a:tc>
                <a:tc>
                  <a:txBody>
                    <a:bodyPr/>
                    <a:lstStyle/>
                    <a:p>
                      <a:r>
                        <a:rPr lang="en-GB" sz="1600" dirty="0" smtClean="0"/>
                        <a:t>en </a:t>
                      </a:r>
                      <a:r>
                        <a:rPr lang="en-GB" sz="1600" dirty="0" err="1" smtClean="0"/>
                        <a:t>una</a:t>
                      </a:r>
                      <a:r>
                        <a:rPr lang="en-GB" sz="1600" dirty="0" smtClean="0"/>
                        <a:t> </a:t>
                      </a:r>
                      <a:r>
                        <a:rPr lang="en-GB" sz="1600" dirty="0" err="1" smtClean="0"/>
                        <a:t>clínica</a:t>
                      </a:r>
                      <a:endParaRPr lang="fr-FR" sz="1600" dirty="0"/>
                    </a:p>
                  </a:txBody>
                  <a:tcPr/>
                </a:tc>
              </a:tr>
              <a:tr h="288032">
                <a:tc>
                  <a:txBody>
                    <a:bodyPr/>
                    <a:lstStyle/>
                    <a:p>
                      <a:r>
                        <a:rPr lang="en-GB" sz="1600" dirty="0" smtClean="0"/>
                        <a:t>lo</a:t>
                      </a:r>
                      <a:r>
                        <a:rPr lang="en-GB" sz="1600" baseline="0" dirty="0" smtClean="0"/>
                        <a:t> </a:t>
                      </a:r>
                      <a:r>
                        <a:rPr lang="en-GB" sz="1600" baseline="0" dirty="0" err="1" smtClean="0"/>
                        <a:t>peor</a:t>
                      </a:r>
                      <a:r>
                        <a:rPr lang="en-GB" sz="1600" baseline="0" dirty="0" smtClean="0"/>
                        <a:t> </a:t>
                      </a:r>
                      <a:r>
                        <a:rPr lang="en-GB" sz="1600" baseline="0" dirty="0" err="1" smtClean="0"/>
                        <a:t>fue</a:t>
                      </a:r>
                      <a:r>
                        <a:rPr lang="en-GB" sz="1600" baseline="0" dirty="0" smtClean="0"/>
                        <a:t>…</a:t>
                      </a:r>
                      <a:endParaRPr lang="fr-FR" sz="1600" dirty="0"/>
                    </a:p>
                  </a:txBody>
                  <a:tcPr/>
                </a:tc>
                <a:tc>
                  <a:txBody>
                    <a:bodyPr/>
                    <a:lstStyle/>
                    <a:p>
                      <a:r>
                        <a:rPr lang="en-GB" sz="1600" dirty="0" err="1" smtClean="0"/>
                        <a:t>contestar</a:t>
                      </a:r>
                      <a:r>
                        <a:rPr lang="en-GB" sz="1600" dirty="0" smtClean="0"/>
                        <a:t> (al </a:t>
                      </a:r>
                      <a:r>
                        <a:rPr lang="en-GB" sz="1600" dirty="0" err="1" smtClean="0"/>
                        <a:t>teléfono</a:t>
                      </a:r>
                      <a:r>
                        <a:rPr lang="en-GB" sz="1600" dirty="0" smtClean="0"/>
                        <a:t>)</a:t>
                      </a:r>
                      <a:endParaRPr lang="fr-FR" sz="1600" dirty="0"/>
                    </a:p>
                  </a:txBody>
                  <a:tcPr/>
                </a:tc>
                <a:tc>
                  <a:txBody>
                    <a:bodyPr/>
                    <a:lstStyle/>
                    <a:p>
                      <a:r>
                        <a:rPr lang="en-GB" sz="1600" dirty="0" smtClean="0"/>
                        <a:t>en la </a:t>
                      </a:r>
                      <a:r>
                        <a:rPr lang="en-GB" sz="1600" dirty="0" err="1" smtClean="0"/>
                        <a:t>caja</a:t>
                      </a:r>
                      <a:r>
                        <a:rPr lang="en-GB" sz="1600" dirty="0" smtClean="0"/>
                        <a:t> / en el </a:t>
                      </a:r>
                      <a:r>
                        <a:rPr lang="en-GB" sz="1600" dirty="0" err="1" smtClean="0"/>
                        <a:t>ordenador</a:t>
                      </a:r>
                      <a:endParaRPr lang="fr-FR" sz="1600" dirty="0"/>
                    </a:p>
                  </a:txBody>
                  <a:tcPr/>
                </a:tc>
              </a:tr>
              <a:tr h="2880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600" dirty="0" smtClean="0"/>
                    </a:p>
                  </a:txBody>
                  <a:tcPr/>
                </a:tc>
                <a:tc>
                  <a:txBody>
                    <a:bodyPr/>
                    <a:lstStyle/>
                    <a:p>
                      <a:r>
                        <a:rPr lang="en-GB" sz="1600" dirty="0" err="1" smtClean="0"/>
                        <a:t>llevar</a:t>
                      </a:r>
                      <a:r>
                        <a:rPr lang="en-GB" sz="1600" dirty="0" smtClean="0"/>
                        <a:t> </a:t>
                      </a:r>
                      <a:r>
                        <a:rPr lang="en-GB" sz="1600" dirty="0" err="1" smtClean="0"/>
                        <a:t>recados</a:t>
                      </a:r>
                      <a:endParaRPr lang="fr-FR" sz="1600" dirty="0"/>
                    </a:p>
                  </a:txBody>
                  <a:tcPr/>
                </a:tc>
                <a:tc>
                  <a:txBody>
                    <a:bodyPr/>
                    <a:lstStyle/>
                    <a:p>
                      <a:r>
                        <a:rPr lang="en-GB" sz="1600" dirty="0" smtClean="0"/>
                        <a:t>en </a:t>
                      </a:r>
                      <a:r>
                        <a:rPr lang="en-GB" sz="1600" dirty="0" err="1" smtClean="0"/>
                        <a:t>bici</a:t>
                      </a:r>
                      <a:r>
                        <a:rPr lang="en-GB" sz="1600" baseline="0" dirty="0" smtClean="0"/>
                        <a:t> / en </a:t>
                      </a:r>
                      <a:r>
                        <a:rPr lang="en-GB" sz="1600" baseline="0" dirty="0" err="1" smtClean="0"/>
                        <a:t>autobús</a:t>
                      </a:r>
                      <a:r>
                        <a:rPr lang="en-GB" sz="1600" baseline="0" dirty="0" smtClean="0"/>
                        <a:t> / a pie</a:t>
                      </a:r>
                      <a:endParaRPr lang="fr-FR" sz="1600" dirty="0"/>
                    </a:p>
                  </a:txBody>
                  <a:tcPr/>
                </a:tc>
              </a:tr>
              <a:tr h="2880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err="1" smtClean="0"/>
                        <a:t>quería</a:t>
                      </a:r>
                      <a:r>
                        <a:rPr lang="en-GB" sz="1600" dirty="0" smtClean="0"/>
                        <a:t>…</a:t>
                      </a:r>
                      <a:endParaRPr lang="fr-FR" sz="1600" dirty="0" smtClean="0"/>
                    </a:p>
                  </a:txBody>
                  <a:tcPr/>
                </a:tc>
                <a:tc>
                  <a:txBody>
                    <a:bodyPr/>
                    <a:lstStyle/>
                    <a:p>
                      <a:r>
                        <a:rPr lang="en-GB" sz="1600" dirty="0" err="1" smtClean="0"/>
                        <a:t>hacer</a:t>
                      </a:r>
                      <a:r>
                        <a:rPr lang="en-GB" sz="1600" dirty="0" smtClean="0"/>
                        <a:t> (café / </a:t>
                      </a:r>
                      <a:r>
                        <a:rPr lang="en-GB" sz="1600" dirty="0" err="1" smtClean="0"/>
                        <a:t>fotocopias</a:t>
                      </a:r>
                      <a:r>
                        <a:rPr lang="en-GB" sz="1600" dirty="0" smtClean="0"/>
                        <a:t> / </a:t>
                      </a:r>
                      <a:r>
                        <a:rPr lang="en-GB" sz="1600" dirty="0" err="1" smtClean="0"/>
                        <a:t>citas</a:t>
                      </a:r>
                      <a:r>
                        <a:rPr lang="en-GB" sz="1600" dirty="0" smtClean="0"/>
                        <a:t>)</a:t>
                      </a:r>
                      <a:endParaRPr lang="fr-FR" sz="1600" dirty="0"/>
                    </a:p>
                  </a:txBody>
                  <a:tcPr/>
                </a:tc>
                <a:tc rowSpan="7">
                  <a:txBody>
                    <a:bodyPr/>
                    <a:lstStyle/>
                    <a:p>
                      <a:endParaRPr lang="fr-FR" sz="1600" dirty="0"/>
                    </a:p>
                  </a:txBody>
                  <a:tcPr/>
                </a:tc>
              </a:tr>
              <a:tr h="288032">
                <a:tc>
                  <a:txBody>
                    <a:bodyPr/>
                    <a:lstStyle/>
                    <a:p>
                      <a:r>
                        <a:rPr lang="en-GB" sz="1600" dirty="0" err="1" smtClean="0"/>
                        <a:t>tenía</a:t>
                      </a:r>
                      <a:r>
                        <a:rPr lang="en-GB" sz="1600" dirty="0" smtClean="0"/>
                        <a:t> que…</a:t>
                      </a:r>
                      <a:endParaRPr lang="fr-FR" sz="1600" dirty="0"/>
                    </a:p>
                  </a:txBody>
                  <a:tcPr/>
                </a:tc>
                <a:tc>
                  <a:txBody>
                    <a:bodyPr/>
                    <a:lstStyle/>
                    <a:p>
                      <a:r>
                        <a:rPr lang="en-GB" sz="1600" dirty="0" err="1" smtClean="0"/>
                        <a:t>arreglar</a:t>
                      </a:r>
                      <a:r>
                        <a:rPr lang="en-GB" sz="1600" baseline="0" dirty="0" smtClean="0"/>
                        <a:t> (los </a:t>
                      </a:r>
                      <a:r>
                        <a:rPr lang="en-GB" sz="1600" baseline="0" dirty="0" err="1" smtClean="0"/>
                        <a:t>estantes</a:t>
                      </a:r>
                      <a:r>
                        <a:rPr lang="en-GB" sz="1600" baseline="0" dirty="0" smtClean="0"/>
                        <a:t>)</a:t>
                      </a:r>
                      <a:endParaRPr lang="fr-FR" sz="1600" dirty="0"/>
                    </a:p>
                  </a:txBody>
                  <a:tcPr/>
                </a:tc>
                <a:tc vMerge="1">
                  <a:txBody>
                    <a:bodyPr/>
                    <a:lstStyle/>
                    <a:p>
                      <a:endParaRPr lang="fr-FR" sz="1600" dirty="0"/>
                    </a:p>
                  </a:txBody>
                  <a:tcPr/>
                </a:tc>
              </a:tr>
              <a:tr h="288032">
                <a:tc>
                  <a:txBody>
                    <a:bodyPr/>
                    <a:lstStyle/>
                    <a:p>
                      <a:r>
                        <a:rPr lang="en-GB" sz="1600" dirty="0" err="1" smtClean="0"/>
                        <a:t>iba</a:t>
                      </a:r>
                      <a:r>
                        <a:rPr lang="en-GB" sz="1600" dirty="0" smtClean="0"/>
                        <a:t> a…</a:t>
                      </a:r>
                      <a:endParaRPr lang="fr-FR" sz="1600" dirty="0"/>
                    </a:p>
                  </a:txBody>
                  <a:tcPr/>
                </a:tc>
                <a:tc>
                  <a:txBody>
                    <a:bodyPr/>
                    <a:lstStyle/>
                    <a:p>
                      <a:r>
                        <a:rPr lang="en-GB" sz="1600" dirty="0" err="1" smtClean="0"/>
                        <a:t>archivar</a:t>
                      </a:r>
                      <a:r>
                        <a:rPr lang="en-GB" sz="1600" baseline="0" dirty="0" smtClean="0"/>
                        <a:t> (los </a:t>
                      </a:r>
                      <a:r>
                        <a:rPr lang="en-GB" sz="1600" baseline="0" dirty="0" err="1" smtClean="0"/>
                        <a:t>papeles</a:t>
                      </a:r>
                      <a:r>
                        <a:rPr lang="en-GB" sz="1600" baseline="0" dirty="0" smtClean="0"/>
                        <a:t>)</a:t>
                      </a:r>
                      <a:endParaRPr lang="fr-FR" sz="1600" dirty="0"/>
                    </a:p>
                  </a:txBody>
                  <a:tcPr/>
                </a:tc>
                <a:tc vMerge="1">
                  <a:txBody>
                    <a:bodyPr/>
                    <a:lstStyle/>
                    <a:p>
                      <a:endParaRPr lang="fr-FR" sz="1600" dirty="0"/>
                    </a:p>
                  </a:txBody>
                  <a:tcPr/>
                </a:tc>
              </a:tr>
              <a:tr h="288032">
                <a:tc>
                  <a:txBody>
                    <a:bodyPr/>
                    <a:lstStyle/>
                    <a:p>
                      <a:endParaRPr lang="fr-FR" sz="1600" dirty="0"/>
                    </a:p>
                  </a:txBody>
                  <a:tcPr/>
                </a:tc>
                <a:tc>
                  <a:txBody>
                    <a:bodyPr/>
                    <a:lstStyle/>
                    <a:p>
                      <a:r>
                        <a:rPr lang="en-GB" sz="1600" dirty="0" err="1" smtClean="0"/>
                        <a:t>limpiar</a:t>
                      </a:r>
                      <a:endParaRPr lang="fr-FR" sz="1600" dirty="0"/>
                    </a:p>
                  </a:txBody>
                  <a:tcPr/>
                </a:tc>
                <a:tc vMerge="1">
                  <a:txBody>
                    <a:bodyPr/>
                    <a:lstStyle/>
                    <a:p>
                      <a:endParaRPr lang="fr-FR" sz="1600" dirty="0"/>
                    </a:p>
                  </a:txBody>
                  <a:tcPr/>
                </a:tc>
              </a:tr>
              <a:tr h="288032">
                <a:tc>
                  <a:txBody>
                    <a:bodyPr/>
                    <a:lstStyle/>
                    <a:p>
                      <a:r>
                        <a:rPr lang="en-GB" sz="1600" dirty="0" err="1" smtClean="0"/>
                        <a:t>voy</a:t>
                      </a:r>
                      <a:r>
                        <a:rPr lang="en-GB" sz="1600" baseline="0" dirty="0" smtClean="0"/>
                        <a:t> a…</a:t>
                      </a:r>
                      <a:endParaRPr lang="fr-FR" sz="1600" dirty="0"/>
                    </a:p>
                  </a:txBody>
                  <a:tcPr/>
                </a:tc>
                <a:tc>
                  <a:txBody>
                    <a:bodyPr/>
                    <a:lstStyle/>
                    <a:p>
                      <a:r>
                        <a:rPr lang="en-GB" sz="1600" dirty="0" err="1" smtClean="0"/>
                        <a:t>trabajar</a:t>
                      </a:r>
                      <a:r>
                        <a:rPr lang="en-GB" sz="1600" dirty="0" smtClean="0"/>
                        <a:t> al </a:t>
                      </a:r>
                      <a:r>
                        <a:rPr lang="en-GB" sz="1600" dirty="0" err="1" smtClean="0"/>
                        <a:t>extranjero</a:t>
                      </a:r>
                      <a:endParaRPr lang="fr-FR" sz="1600" dirty="0"/>
                    </a:p>
                  </a:txBody>
                  <a:tcPr/>
                </a:tc>
                <a:tc vMerge="1">
                  <a:txBody>
                    <a:bodyPr/>
                    <a:lstStyle/>
                    <a:p>
                      <a:endParaRPr lang="fr-FR" sz="1600" dirty="0"/>
                    </a:p>
                  </a:txBody>
                  <a:tcPr/>
                </a:tc>
              </a:tr>
              <a:tr h="288032">
                <a:tc>
                  <a:txBody>
                    <a:bodyPr/>
                    <a:lstStyle/>
                    <a:p>
                      <a:r>
                        <a:rPr lang="en-GB" sz="1600" dirty="0" smtClean="0"/>
                        <a:t>me </a:t>
                      </a:r>
                      <a:r>
                        <a:rPr lang="en-GB" sz="1600" dirty="0" err="1" smtClean="0"/>
                        <a:t>gustaría</a:t>
                      </a:r>
                      <a:r>
                        <a:rPr lang="en-GB" sz="1600" dirty="0" smtClean="0"/>
                        <a:t>…</a:t>
                      </a:r>
                      <a:endParaRPr lang="fr-FR" sz="1600" dirty="0"/>
                    </a:p>
                  </a:txBody>
                  <a:tcPr/>
                </a:tc>
                <a:tc>
                  <a:txBody>
                    <a:bodyPr/>
                    <a:lstStyle/>
                    <a:p>
                      <a:r>
                        <a:rPr lang="en-GB" sz="1600" dirty="0" err="1" smtClean="0"/>
                        <a:t>viajar</a:t>
                      </a:r>
                      <a:r>
                        <a:rPr lang="en-GB" sz="1600" dirty="0" smtClean="0"/>
                        <a:t> por el </a:t>
                      </a:r>
                      <a:r>
                        <a:rPr lang="en-GB" sz="1600" dirty="0" err="1" smtClean="0"/>
                        <a:t>mundo</a:t>
                      </a:r>
                      <a:endParaRPr lang="fr-FR" sz="1600" dirty="0"/>
                    </a:p>
                  </a:txBody>
                  <a:tcPr/>
                </a:tc>
                <a:tc vMerge="1">
                  <a:txBody>
                    <a:bodyPr/>
                    <a:lstStyle/>
                    <a:p>
                      <a:endParaRPr lang="fr-FR" sz="1600" dirty="0"/>
                    </a:p>
                  </a:txBody>
                  <a:tcPr/>
                </a:tc>
              </a:tr>
              <a:tr h="288032">
                <a:tc>
                  <a:txBody>
                    <a:bodyPr/>
                    <a:lstStyle/>
                    <a:p>
                      <a:r>
                        <a:rPr lang="en-GB" sz="1600" dirty="0" err="1" smtClean="0"/>
                        <a:t>espero</a:t>
                      </a:r>
                      <a:r>
                        <a:rPr lang="en-GB" sz="1600" dirty="0" smtClean="0"/>
                        <a:t>…</a:t>
                      </a:r>
                      <a:endParaRPr lang="fr-FR" sz="1600" dirty="0"/>
                    </a:p>
                  </a:txBody>
                  <a:tcPr/>
                </a:tc>
                <a:tc>
                  <a:txBody>
                    <a:bodyPr/>
                    <a:lstStyle/>
                    <a:p>
                      <a:r>
                        <a:rPr lang="en-GB" sz="1600" dirty="0" err="1" smtClean="0"/>
                        <a:t>seguir</a:t>
                      </a:r>
                      <a:r>
                        <a:rPr lang="en-GB" sz="1600" dirty="0" smtClean="0"/>
                        <a:t> </a:t>
                      </a:r>
                      <a:r>
                        <a:rPr lang="en-GB" sz="1600" dirty="0" err="1" smtClean="0"/>
                        <a:t>estudiando</a:t>
                      </a:r>
                      <a:endParaRPr lang="fr-FR" sz="1600" dirty="0"/>
                    </a:p>
                  </a:txBody>
                  <a:tcPr/>
                </a:tc>
                <a:tc vMerge="1">
                  <a:txBody>
                    <a:bodyPr/>
                    <a:lstStyle/>
                    <a:p>
                      <a:endParaRPr lang="fr-FR" sz="1600" dirty="0"/>
                    </a:p>
                  </a:txBody>
                  <a:tcPr/>
                </a:tc>
              </a:tr>
            </a:tbl>
          </a:graphicData>
        </a:graphic>
      </p:graphicFrame>
      <p:graphicFrame>
        <p:nvGraphicFramePr>
          <p:cNvPr id="4" name="Table 3"/>
          <p:cNvGraphicFramePr>
            <a:graphicFrameLocks noGrp="1"/>
          </p:cNvGraphicFramePr>
          <p:nvPr/>
        </p:nvGraphicFramePr>
        <p:xfrm>
          <a:off x="179388" y="5949950"/>
          <a:ext cx="8856662" cy="369888"/>
        </p:xfrm>
        <a:graphic>
          <a:graphicData uri="http://schemas.openxmlformats.org/drawingml/2006/table">
            <a:tbl>
              <a:tblPr firstRow="1" bandRow="1">
                <a:tableStyleId>{5940675A-B579-460E-94D1-54222C63F5DA}</a:tableStyleId>
              </a:tblPr>
              <a:tblGrid>
                <a:gridCol w="288032"/>
                <a:gridCol w="648072"/>
                <a:gridCol w="936104"/>
                <a:gridCol w="1036056"/>
                <a:gridCol w="1124184"/>
                <a:gridCol w="936104"/>
                <a:gridCol w="1008112"/>
                <a:gridCol w="1368152"/>
                <a:gridCol w="1512169"/>
              </a:tblGrid>
              <a:tr h="370840">
                <a:tc>
                  <a:txBody>
                    <a:bodyPr/>
                    <a:lstStyle/>
                    <a:p>
                      <a:pPr algn="ctr"/>
                      <a:r>
                        <a:rPr lang="en-GB" b="1" dirty="0" smtClean="0"/>
                        <a:t>y</a:t>
                      </a:r>
                      <a:endParaRPr lang="fr-FR" b="1" dirty="0"/>
                    </a:p>
                  </a:txBody>
                  <a:tcPr anchor="ctr"/>
                </a:tc>
                <a:tc>
                  <a:txBody>
                    <a:bodyPr/>
                    <a:lstStyle/>
                    <a:p>
                      <a:pPr algn="ctr"/>
                      <a:r>
                        <a:rPr lang="en-GB" b="1" dirty="0" err="1" smtClean="0"/>
                        <a:t>pero</a:t>
                      </a:r>
                      <a:endParaRPr lang="fr-FR" b="1" dirty="0"/>
                    </a:p>
                  </a:txBody>
                  <a:tcPr anchor="ctr"/>
                </a:tc>
                <a:tc>
                  <a:txBody>
                    <a:bodyPr/>
                    <a:lstStyle/>
                    <a:p>
                      <a:pPr algn="ctr"/>
                      <a:r>
                        <a:rPr lang="en-GB" b="1" dirty="0" err="1" smtClean="0"/>
                        <a:t>porque</a:t>
                      </a:r>
                      <a:endParaRPr lang="fr-FR" b="1" dirty="0"/>
                    </a:p>
                  </a:txBody>
                  <a:tcPr anchor="ctr"/>
                </a:tc>
                <a:tc>
                  <a:txBody>
                    <a:bodyPr/>
                    <a:lstStyle/>
                    <a:p>
                      <a:pPr algn="ctr"/>
                      <a:r>
                        <a:rPr lang="en-GB" b="1" dirty="0" err="1" smtClean="0"/>
                        <a:t>también</a:t>
                      </a:r>
                      <a:endParaRPr lang="fr-FR" b="1" dirty="0"/>
                    </a:p>
                  </a:txBody>
                  <a:tcPr anchor="ctr"/>
                </a:tc>
                <a:tc>
                  <a:txBody>
                    <a:bodyPr/>
                    <a:lstStyle/>
                    <a:p>
                      <a:pPr algn="ctr"/>
                      <a:r>
                        <a:rPr lang="en-GB" b="1" dirty="0" smtClean="0"/>
                        <a:t>entonces</a:t>
                      </a:r>
                      <a:endParaRPr lang="fr-FR" b="1" dirty="0"/>
                    </a:p>
                  </a:txBody>
                  <a:tcPr anchor="ctr"/>
                </a:tc>
                <a:tc>
                  <a:txBody>
                    <a:bodyPr/>
                    <a:lstStyle/>
                    <a:p>
                      <a:pPr algn="ctr"/>
                      <a:r>
                        <a:rPr lang="en-GB" b="1" dirty="0" err="1" smtClean="0"/>
                        <a:t>cuando</a:t>
                      </a:r>
                      <a:endParaRPr lang="fr-FR" b="1" dirty="0"/>
                    </a:p>
                  </a:txBody>
                  <a:tcPr anchor="ctr"/>
                </a:tc>
                <a:tc>
                  <a:txBody>
                    <a:bodyPr/>
                    <a:lstStyle/>
                    <a:p>
                      <a:pPr algn="ctr"/>
                      <a:r>
                        <a:rPr lang="en-GB" b="1" dirty="0" err="1" smtClean="0"/>
                        <a:t>aunque</a:t>
                      </a:r>
                      <a:endParaRPr lang="fr-FR" b="1" dirty="0"/>
                    </a:p>
                  </a:txBody>
                  <a:tcPr anchor="ctr"/>
                </a:tc>
                <a:tc>
                  <a:txBody>
                    <a:bodyPr/>
                    <a:lstStyle/>
                    <a:p>
                      <a:pPr algn="ctr"/>
                      <a:r>
                        <a:rPr lang="en-GB" b="1" dirty="0" err="1" smtClean="0"/>
                        <a:t>por</a:t>
                      </a:r>
                      <a:r>
                        <a:rPr lang="en-GB" b="1" dirty="0" smtClean="0"/>
                        <a:t> </a:t>
                      </a:r>
                      <a:r>
                        <a:rPr lang="en-GB" b="1" dirty="0" err="1" smtClean="0"/>
                        <a:t>ejemplo</a:t>
                      </a:r>
                      <a:endParaRPr lang="fr-FR" b="1" dirty="0"/>
                    </a:p>
                  </a:txBody>
                  <a:tcPr anchor="ctr"/>
                </a:tc>
                <a:tc>
                  <a:txBody>
                    <a:bodyPr/>
                    <a:lstStyle/>
                    <a:p>
                      <a:pPr algn="ctr"/>
                      <a:r>
                        <a:rPr lang="en-GB" b="1" dirty="0" err="1" smtClean="0"/>
                        <a:t>sobre</a:t>
                      </a:r>
                      <a:r>
                        <a:rPr lang="en-GB" b="1" dirty="0" smtClean="0"/>
                        <a:t> </a:t>
                      </a:r>
                      <a:r>
                        <a:rPr lang="en-GB" b="1" dirty="0" err="1" smtClean="0"/>
                        <a:t>todo</a:t>
                      </a:r>
                      <a:r>
                        <a:rPr lang="en-GB" b="1" dirty="0" smtClean="0"/>
                        <a:t> </a:t>
                      </a:r>
                      <a:r>
                        <a:rPr lang="en-GB" b="1" dirty="0" err="1" smtClean="0"/>
                        <a:t>si</a:t>
                      </a:r>
                      <a:endParaRPr lang="fr-FR" b="1" dirty="0"/>
                    </a:p>
                  </a:txBody>
                  <a:tcPr anchor="ctr"/>
                </a:tc>
              </a:tr>
            </a:tbl>
          </a:graphicData>
        </a:graphic>
      </p:graphicFrame>
      <p:sp>
        <p:nvSpPr>
          <p:cNvPr id="67672" name="TextBox 4"/>
          <p:cNvSpPr txBox="1">
            <a:spLocks noChangeArrowheads="1"/>
          </p:cNvSpPr>
          <p:nvPr/>
        </p:nvSpPr>
        <p:spPr bwMode="auto">
          <a:xfrm>
            <a:off x="6227763" y="3500438"/>
            <a:ext cx="2447925" cy="2308225"/>
          </a:xfrm>
          <a:prstGeom prst="rect">
            <a:avLst/>
          </a:prstGeom>
          <a:noFill/>
          <a:ln w="9525">
            <a:noFill/>
            <a:miter lim="800000"/>
            <a:headEnd/>
            <a:tailEnd/>
          </a:ln>
        </p:spPr>
        <p:txBody>
          <a:bodyPr>
            <a:spAutoFit/>
          </a:bodyPr>
          <a:lstStyle/>
          <a:p>
            <a:r>
              <a:rPr lang="en-GB" b="1" i="1">
                <a:latin typeface="Calibri" pitchFamily="34" charset="0"/>
              </a:rPr>
              <a:t>normalmente</a:t>
            </a:r>
            <a:br>
              <a:rPr lang="en-GB" b="1" i="1">
                <a:latin typeface="Calibri" pitchFamily="34" charset="0"/>
              </a:rPr>
            </a:br>
            <a:r>
              <a:rPr lang="en-GB" b="1" i="1">
                <a:latin typeface="Calibri" pitchFamily="34" charset="0"/>
              </a:rPr>
              <a:t>siempre</a:t>
            </a:r>
            <a:br>
              <a:rPr lang="en-GB" b="1" i="1">
                <a:latin typeface="Calibri" pitchFamily="34" charset="0"/>
              </a:rPr>
            </a:br>
            <a:r>
              <a:rPr lang="en-GB" b="1" i="1">
                <a:latin typeface="Calibri" pitchFamily="34" charset="0"/>
              </a:rPr>
              <a:t>a veces</a:t>
            </a:r>
            <a:br>
              <a:rPr lang="en-GB" b="1" i="1">
                <a:latin typeface="Calibri" pitchFamily="34" charset="0"/>
              </a:rPr>
            </a:br>
            <a:r>
              <a:rPr lang="en-GB" b="1" i="1">
                <a:latin typeface="Calibri" pitchFamily="34" charset="0"/>
              </a:rPr>
              <a:t>a menudo</a:t>
            </a:r>
            <a:br>
              <a:rPr lang="en-GB" b="1" i="1">
                <a:latin typeface="Calibri" pitchFamily="34" charset="0"/>
              </a:rPr>
            </a:br>
            <a:r>
              <a:rPr lang="en-GB" b="1" i="1">
                <a:latin typeface="Calibri" pitchFamily="34" charset="0"/>
              </a:rPr>
              <a:t>todos los años / días</a:t>
            </a:r>
            <a:br>
              <a:rPr lang="en-GB" b="1" i="1">
                <a:latin typeface="Calibri" pitchFamily="34" charset="0"/>
              </a:rPr>
            </a:br>
            <a:r>
              <a:rPr lang="en-GB" b="1" i="1">
                <a:latin typeface="Calibri" pitchFamily="34" charset="0"/>
              </a:rPr>
              <a:t>ayer</a:t>
            </a:r>
            <a:br>
              <a:rPr lang="en-GB" b="1" i="1">
                <a:latin typeface="Calibri" pitchFamily="34" charset="0"/>
              </a:rPr>
            </a:br>
            <a:r>
              <a:rPr lang="en-GB" b="1" i="1">
                <a:latin typeface="Calibri" pitchFamily="34" charset="0"/>
              </a:rPr>
              <a:t>el año pasado</a:t>
            </a:r>
            <a:br>
              <a:rPr lang="en-GB" b="1" i="1">
                <a:latin typeface="Calibri" pitchFamily="34" charset="0"/>
              </a:rPr>
            </a:br>
            <a:r>
              <a:rPr lang="en-GB" b="1" i="1">
                <a:latin typeface="Calibri" pitchFamily="34" charset="0"/>
              </a:rPr>
              <a:t>el año que viene</a:t>
            </a:r>
            <a:endParaRPr lang="fr-FR" b="1" i="1">
              <a:latin typeface="Calibri" pitchFamily="34" charset="0"/>
            </a:endParaRPr>
          </a:p>
        </p:txBody>
      </p:sp>
      <p:sp>
        <p:nvSpPr>
          <p:cNvPr id="67673" name="TextBox 5"/>
          <p:cNvSpPr txBox="1">
            <a:spLocks noChangeArrowheads="1"/>
          </p:cNvSpPr>
          <p:nvPr/>
        </p:nvSpPr>
        <p:spPr bwMode="auto">
          <a:xfrm>
            <a:off x="5076825" y="44450"/>
            <a:ext cx="3887788" cy="369888"/>
          </a:xfrm>
          <a:prstGeom prst="rect">
            <a:avLst/>
          </a:prstGeom>
          <a:noFill/>
          <a:ln w="9525">
            <a:noFill/>
            <a:miter lim="800000"/>
            <a:headEnd/>
            <a:tailEnd/>
          </a:ln>
        </p:spPr>
        <p:txBody>
          <a:bodyPr>
            <a:spAutoFit/>
          </a:bodyPr>
          <a:lstStyle/>
          <a:p>
            <a:r>
              <a:rPr lang="en-GB" b="1">
                <a:latin typeface="Calibri" pitchFamily="34" charset="0"/>
              </a:rPr>
              <a:t>dije</a:t>
            </a:r>
            <a:r>
              <a:rPr lang="en-GB">
                <a:latin typeface="Calibri" pitchFamily="34" charset="0"/>
              </a:rPr>
              <a:t> = I said            /    </a:t>
            </a:r>
            <a:r>
              <a:rPr lang="en-GB" b="1">
                <a:latin typeface="Calibri" pitchFamily="34" charset="0"/>
              </a:rPr>
              <a:t>dijo </a:t>
            </a:r>
            <a:r>
              <a:rPr lang="en-GB">
                <a:latin typeface="Calibri" pitchFamily="34" charset="0"/>
              </a:rPr>
              <a:t>= s/he said </a:t>
            </a:r>
            <a:endParaRPr lang="fr-FR">
              <a:latin typeface="Calibri" pitchFamily="34" charset="0"/>
            </a:endParaRPr>
          </a:p>
        </p:txBody>
      </p:sp>
      <p:sp>
        <p:nvSpPr>
          <p:cNvPr id="67674" name="TextBox 6"/>
          <p:cNvSpPr txBox="1">
            <a:spLocks noChangeArrowheads="1"/>
          </p:cNvSpPr>
          <p:nvPr/>
        </p:nvSpPr>
        <p:spPr bwMode="auto">
          <a:xfrm>
            <a:off x="204788" y="6381750"/>
            <a:ext cx="3887787" cy="368300"/>
          </a:xfrm>
          <a:prstGeom prst="rect">
            <a:avLst/>
          </a:prstGeom>
          <a:noFill/>
          <a:ln w="9525">
            <a:noFill/>
            <a:miter lim="800000"/>
            <a:headEnd/>
            <a:tailEnd/>
          </a:ln>
        </p:spPr>
        <p:txBody>
          <a:bodyPr>
            <a:spAutoFit/>
          </a:bodyPr>
          <a:lstStyle/>
          <a:p>
            <a:r>
              <a:rPr lang="en-GB" b="1">
                <a:latin typeface="Calibri" pitchFamily="34" charset="0"/>
              </a:rPr>
              <a:t>fui</a:t>
            </a:r>
            <a:r>
              <a:rPr lang="en-GB">
                <a:latin typeface="Calibri" pitchFamily="34" charset="0"/>
              </a:rPr>
              <a:t> = I went            /    </a:t>
            </a:r>
            <a:r>
              <a:rPr lang="en-GB" b="1">
                <a:latin typeface="Calibri" pitchFamily="34" charset="0"/>
              </a:rPr>
              <a:t>fuimos </a:t>
            </a:r>
            <a:r>
              <a:rPr lang="en-GB">
                <a:latin typeface="Calibri" pitchFamily="34" charset="0"/>
              </a:rPr>
              <a:t>= we went</a:t>
            </a:r>
            <a:endParaRPr lang="fr-FR">
              <a:latin typeface="Calibri" pitchFamily="34" charset="0"/>
            </a:endParaRPr>
          </a:p>
        </p:txBody>
      </p:sp>
      <p:sp>
        <p:nvSpPr>
          <p:cNvPr id="67675" name="TextBox 7"/>
          <p:cNvSpPr txBox="1">
            <a:spLocks noChangeArrowheads="1"/>
          </p:cNvSpPr>
          <p:nvPr/>
        </p:nvSpPr>
        <p:spPr bwMode="auto">
          <a:xfrm rot="-1018432">
            <a:off x="1846263" y="2600325"/>
            <a:ext cx="1296987" cy="461963"/>
          </a:xfrm>
          <a:prstGeom prst="rect">
            <a:avLst/>
          </a:prstGeom>
          <a:noFill/>
          <a:ln w="9525">
            <a:noFill/>
            <a:miter lim="800000"/>
            <a:headEnd/>
            <a:tailEnd/>
          </a:ln>
        </p:spPr>
        <p:txBody>
          <a:bodyPr>
            <a:spAutoFit/>
          </a:bodyPr>
          <a:lstStyle/>
          <a:p>
            <a:r>
              <a:rPr lang="en-GB" sz="2400">
                <a:latin typeface="Lucida Handwriting"/>
              </a:rPr>
              <a:t>past</a:t>
            </a:r>
            <a:endParaRPr lang="fr-FR" sz="2400">
              <a:latin typeface="Lucida Handwriting"/>
            </a:endParaRPr>
          </a:p>
        </p:txBody>
      </p:sp>
      <p:sp>
        <p:nvSpPr>
          <p:cNvPr id="67676" name="TextBox 8"/>
          <p:cNvSpPr txBox="1">
            <a:spLocks noChangeArrowheads="1"/>
          </p:cNvSpPr>
          <p:nvPr/>
        </p:nvSpPr>
        <p:spPr bwMode="auto">
          <a:xfrm rot="-1018432">
            <a:off x="1587500" y="4976813"/>
            <a:ext cx="1295400" cy="460375"/>
          </a:xfrm>
          <a:prstGeom prst="rect">
            <a:avLst/>
          </a:prstGeom>
          <a:noFill/>
          <a:ln w="9525">
            <a:noFill/>
            <a:miter lim="800000"/>
            <a:headEnd/>
            <a:tailEnd/>
          </a:ln>
        </p:spPr>
        <p:txBody>
          <a:bodyPr>
            <a:spAutoFit/>
          </a:bodyPr>
          <a:lstStyle/>
          <a:p>
            <a:r>
              <a:rPr lang="en-GB" sz="2400">
                <a:latin typeface="Lucida Handwriting"/>
              </a:rPr>
              <a:t>future</a:t>
            </a:r>
            <a:endParaRPr lang="fr-FR" sz="2400">
              <a:latin typeface="Lucida Handwriting"/>
            </a:endParaRPr>
          </a:p>
        </p:txBody>
      </p:sp>
      <p:sp>
        <p:nvSpPr>
          <p:cNvPr id="67677" name="TextBox 9"/>
          <p:cNvSpPr txBox="1">
            <a:spLocks noChangeArrowheads="1"/>
          </p:cNvSpPr>
          <p:nvPr/>
        </p:nvSpPr>
        <p:spPr bwMode="auto">
          <a:xfrm rot="-1018432">
            <a:off x="1616075" y="546100"/>
            <a:ext cx="1527175" cy="461963"/>
          </a:xfrm>
          <a:prstGeom prst="rect">
            <a:avLst/>
          </a:prstGeom>
          <a:noFill/>
          <a:ln w="9525">
            <a:noFill/>
            <a:miter lim="800000"/>
            <a:headEnd/>
            <a:tailEnd/>
          </a:ln>
        </p:spPr>
        <p:txBody>
          <a:bodyPr>
            <a:spAutoFit/>
          </a:bodyPr>
          <a:lstStyle/>
          <a:p>
            <a:r>
              <a:rPr lang="en-GB" sz="2400">
                <a:latin typeface="Lucida Handwriting"/>
              </a:rPr>
              <a:t>present</a:t>
            </a:r>
            <a:endParaRPr lang="fr-FR" sz="2400">
              <a:latin typeface="Lucida Handwriting"/>
            </a:endParaRPr>
          </a:p>
        </p:txBody>
      </p:sp>
      <p:sp>
        <p:nvSpPr>
          <p:cNvPr id="67678" name="TextBox 10"/>
          <p:cNvSpPr txBox="1">
            <a:spLocks noChangeArrowheads="1"/>
          </p:cNvSpPr>
          <p:nvPr/>
        </p:nvSpPr>
        <p:spPr bwMode="auto">
          <a:xfrm>
            <a:off x="4500563" y="6394450"/>
            <a:ext cx="4535487" cy="368300"/>
          </a:xfrm>
          <a:prstGeom prst="rect">
            <a:avLst/>
          </a:prstGeom>
          <a:noFill/>
          <a:ln w="9525">
            <a:noFill/>
            <a:miter lim="800000"/>
            <a:headEnd/>
            <a:tailEnd/>
          </a:ln>
        </p:spPr>
        <p:txBody>
          <a:bodyPr>
            <a:spAutoFit/>
          </a:bodyPr>
          <a:lstStyle/>
          <a:p>
            <a:r>
              <a:rPr lang="en-GB" b="1">
                <a:latin typeface="Calibri" pitchFamily="34" charset="0"/>
              </a:rPr>
              <a:t>era </a:t>
            </a:r>
            <a:r>
              <a:rPr lang="en-GB">
                <a:latin typeface="Calibri" pitchFamily="34" charset="0"/>
              </a:rPr>
              <a:t>= it was (aburrido / emocionante …)</a:t>
            </a:r>
            <a:endParaRPr lang="fr-FR">
              <a:latin typeface="Calibri" pitchFamily="34" charset="0"/>
            </a:endParaRPr>
          </a:p>
        </p:txBody>
      </p:sp>
      <p:sp>
        <p:nvSpPr>
          <p:cNvPr id="67679" name="TextBox 11"/>
          <p:cNvSpPr txBox="1">
            <a:spLocks noChangeArrowheads="1"/>
          </p:cNvSpPr>
          <p:nvPr/>
        </p:nvSpPr>
        <p:spPr bwMode="auto">
          <a:xfrm rot="-1018432">
            <a:off x="1998663" y="3568700"/>
            <a:ext cx="1296987" cy="461963"/>
          </a:xfrm>
          <a:prstGeom prst="rect">
            <a:avLst/>
          </a:prstGeom>
          <a:noFill/>
          <a:ln w="9525">
            <a:noFill/>
            <a:miter lim="800000"/>
            <a:headEnd/>
            <a:tailEnd/>
          </a:ln>
        </p:spPr>
        <p:txBody>
          <a:bodyPr>
            <a:spAutoFit/>
          </a:bodyPr>
          <a:lstStyle/>
          <a:p>
            <a:r>
              <a:rPr lang="en-GB" sz="2400">
                <a:latin typeface="Lucida Handwriting"/>
              </a:rPr>
              <a:t>past</a:t>
            </a:r>
            <a:endParaRPr lang="fr-FR" sz="2400">
              <a:latin typeface="Lucida Handwriting"/>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79388" y="171450"/>
          <a:ext cx="8856662" cy="6511925"/>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bg1"/>
                          </a:solidFill>
                        </a:rPr>
                        <a:t>Range and content</a:t>
                      </a:r>
                      <a:endParaRPr lang="en-GB" sz="2000" b="1" dirty="0" smtClean="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68626" name="Text Placeholder 2"/>
          <p:cNvSpPr txBox="1">
            <a:spLocks/>
          </p:cNvSpPr>
          <p:nvPr/>
        </p:nvSpPr>
        <p:spPr bwMode="auto">
          <a:xfrm>
            <a:off x="179388" y="6176963"/>
            <a:ext cx="7772400" cy="1500187"/>
          </a:xfrm>
          <a:prstGeom prst="rect">
            <a:avLst/>
          </a:prstGeom>
          <a:noFill/>
          <a:ln w="9525">
            <a:noFill/>
            <a:miter lim="800000"/>
            <a:headEnd/>
            <a:tailEnd/>
          </a:ln>
        </p:spPr>
        <p:txBody>
          <a:bodyPr/>
          <a:lstStyle/>
          <a:p>
            <a:pPr marL="342900" indent="-342900">
              <a:spcBef>
                <a:spcPct val="20000"/>
              </a:spcBef>
              <a:buFont typeface="Arial" charset="0"/>
              <a:buNone/>
            </a:pPr>
            <a:r>
              <a:rPr lang="en-GB" sz="3200" b="1">
                <a:solidFill>
                  <a:srgbClr val="002060"/>
                </a:solidFill>
                <a:latin typeface="Calibri" pitchFamily="34" charset="0"/>
              </a:rPr>
              <a:t>Idea 8: Definitions</a:t>
            </a:r>
            <a:endParaRPr lang="en-US" sz="3200" b="1">
              <a:solidFill>
                <a:srgbClr val="002060"/>
              </a:solidFill>
              <a:latin typeface="Calibri" pitchFamily="34" charset="0"/>
            </a:endParaRPr>
          </a:p>
        </p:txBody>
      </p:sp>
      <p:sp>
        <p:nvSpPr>
          <p:cNvPr id="68627"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US" sz="4400">
                <a:latin typeface="Calibri" pitchFamily="34" charset="0"/>
              </a:rPr>
              <a:t>DEFINITIONS</a:t>
            </a:r>
          </a:p>
        </p:txBody>
      </p:sp>
      <p:pic>
        <p:nvPicPr>
          <p:cNvPr id="68628" name="Picture 5"/>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8439150" y="115888"/>
            <a:ext cx="647700"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088" y="1027113"/>
            <a:ext cx="2520950" cy="461962"/>
          </a:xfrm>
          <a:prstGeom prst="rect">
            <a:avLst/>
          </a:prstGeom>
          <a:solidFill>
            <a:schemeClr val="tx2">
              <a:lumMod val="60000"/>
              <a:lumOff val="40000"/>
            </a:schemeClr>
          </a:solidFill>
          <a:ln w="57150">
            <a:solidFill>
              <a:schemeClr val="tx1"/>
            </a:solidFill>
          </a:ln>
        </p:spPr>
        <p:txBody>
          <a:bodyPr>
            <a:spAutoFit/>
          </a:bodyPr>
          <a:lstStyle/>
          <a:p>
            <a:pPr algn="ctr" fontAlgn="auto">
              <a:spcBef>
                <a:spcPts val="0"/>
              </a:spcBef>
              <a:spcAft>
                <a:spcPts val="0"/>
              </a:spcAft>
              <a:defRPr/>
            </a:pPr>
            <a:r>
              <a:rPr lang="en-GB" sz="2400" dirty="0">
                <a:solidFill>
                  <a:schemeClr val="bg1"/>
                </a:solidFill>
                <a:latin typeface="+mn-lt"/>
              </a:rPr>
              <a:t>el </a:t>
            </a:r>
            <a:r>
              <a:rPr lang="en-GB" sz="2400" dirty="0" err="1">
                <a:solidFill>
                  <a:schemeClr val="bg1"/>
                </a:solidFill>
                <a:latin typeface="+mn-lt"/>
              </a:rPr>
              <a:t>atletismo</a:t>
            </a:r>
            <a:endParaRPr lang="en-GB" sz="2400" dirty="0">
              <a:solidFill>
                <a:schemeClr val="bg1"/>
              </a:solidFill>
              <a:latin typeface="+mn-lt"/>
            </a:endParaRPr>
          </a:p>
        </p:txBody>
      </p:sp>
      <p:sp>
        <p:nvSpPr>
          <p:cNvPr id="5" name="TextBox 4"/>
          <p:cNvSpPr txBox="1"/>
          <p:nvPr/>
        </p:nvSpPr>
        <p:spPr>
          <a:xfrm>
            <a:off x="827088" y="1485900"/>
            <a:ext cx="2520950" cy="461963"/>
          </a:xfrm>
          <a:prstGeom prst="rect">
            <a:avLst/>
          </a:prstGeom>
          <a:solidFill>
            <a:schemeClr val="tx2">
              <a:lumMod val="60000"/>
              <a:lumOff val="40000"/>
            </a:schemeClr>
          </a:solidFill>
          <a:ln w="57150">
            <a:solidFill>
              <a:schemeClr val="tx1"/>
            </a:solidFill>
          </a:ln>
        </p:spPr>
        <p:txBody>
          <a:bodyPr>
            <a:spAutoFit/>
          </a:bodyPr>
          <a:lstStyle/>
          <a:p>
            <a:pPr algn="ctr" fontAlgn="auto">
              <a:spcBef>
                <a:spcPts val="0"/>
              </a:spcBef>
              <a:spcAft>
                <a:spcPts val="0"/>
              </a:spcAft>
              <a:defRPr/>
            </a:pPr>
            <a:r>
              <a:rPr lang="en-GB" sz="2400" dirty="0">
                <a:solidFill>
                  <a:schemeClr val="bg1"/>
                </a:solidFill>
                <a:latin typeface="+mn-lt"/>
              </a:rPr>
              <a:t>el </a:t>
            </a:r>
            <a:r>
              <a:rPr lang="en-GB" sz="2400" dirty="0" err="1">
                <a:solidFill>
                  <a:schemeClr val="bg1"/>
                </a:solidFill>
                <a:latin typeface="+mn-lt"/>
              </a:rPr>
              <a:t>bádminton</a:t>
            </a:r>
            <a:endParaRPr lang="en-GB" sz="2400" dirty="0">
              <a:solidFill>
                <a:schemeClr val="bg1"/>
              </a:solidFill>
              <a:latin typeface="+mn-lt"/>
            </a:endParaRPr>
          </a:p>
        </p:txBody>
      </p:sp>
      <p:sp>
        <p:nvSpPr>
          <p:cNvPr id="6" name="TextBox 5"/>
          <p:cNvSpPr txBox="1"/>
          <p:nvPr/>
        </p:nvSpPr>
        <p:spPr>
          <a:xfrm>
            <a:off x="827088" y="1943100"/>
            <a:ext cx="2520950" cy="461963"/>
          </a:xfrm>
          <a:prstGeom prst="rect">
            <a:avLst/>
          </a:prstGeom>
          <a:solidFill>
            <a:schemeClr val="tx2">
              <a:lumMod val="60000"/>
              <a:lumOff val="40000"/>
            </a:schemeClr>
          </a:solidFill>
          <a:ln w="57150">
            <a:solidFill>
              <a:schemeClr val="tx1"/>
            </a:solidFill>
          </a:ln>
        </p:spPr>
        <p:txBody>
          <a:bodyPr>
            <a:spAutoFit/>
          </a:bodyPr>
          <a:lstStyle/>
          <a:p>
            <a:pPr algn="ctr" fontAlgn="auto">
              <a:spcBef>
                <a:spcPts val="0"/>
              </a:spcBef>
              <a:spcAft>
                <a:spcPts val="0"/>
              </a:spcAft>
              <a:defRPr/>
            </a:pPr>
            <a:r>
              <a:rPr lang="en-GB" sz="2400" dirty="0">
                <a:solidFill>
                  <a:schemeClr val="bg1"/>
                </a:solidFill>
                <a:latin typeface="+mn-lt"/>
              </a:rPr>
              <a:t>el </a:t>
            </a:r>
            <a:r>
              <a:rPr lang="en-GB" sz="2400" dirty="0" err="1">
                <a:solidFill>
                  <a:schemeClr val="bg1"/>
                </a:solidFill>
                <a:latin typeface="+mn-lt"/>
              </a:rPr>
              <a:t>baloncesto</a:t>
            </a:r>
            <a:endParaRPr lang="en-GB" sz="2400" dirty="0">
              <a:solidFill>
                <a:schemeClr val="bg1"/>
              </a:solidFill>
              <a:latin typeface="+mn-lt"/>
            </a:endParaRPr>
          </a:p>
        </p:txBody>
      </p:sp>
      <p:sp>
        <p:nvSpPr>
          <p:cNvPr id="7" name="TextBox 6"/>
          <p:cNvSpPr txBox="1"/>
          <p:nvPr/>
        </p:nvSpPr>
        <p:spPr>
          <a:xfrm>
            <a:off x="827088" y="2405063"/>
            <a:ext cx="2520950" cy="461962"/>
          </a:xfrm>
          <a:prstGeom prst="rect">
            <a:avLst/>
          </a:prstGeom>
          <a:solidFill>
            <a:schemeClr val="tx2">
              <a:lumMod val="60000"/>
              <a:lumOff val="40000"/>
            </a:schemeClr>
          </a:solidFill>
          <a:ln w="57150">
            <a:solidFill>
              <a:schemeClr val="tx1"/>
            </a:solidFill>
          </a:ln>
        </p:spPr>
        <p:txBody>
          <a:bodyPr>
            <a:spAutoFit/>
          </a:bodyPr>
          <a:lstStyle/>
          <a:p>
            <a:pPr algn="ctr" fontAlgn="auto">
              <a:spcBef>
                <a:spcPts val="0"/>
              </a:spcBef>
              <a:spcAft>
                <a:spcPts val="0"/>
              </a:spcAft>
              <a:defRPr/>
            </a:pPr>
            <a:r>
              <a:rPr lang="en-GB" sz="2400" dirty="0">
                <a:solidFill>
                  <a:schemeClr val="bg1"/>
                </a:solidFill>
                <a:latin typeface="+mn-lt"/>
              </a:rPr>
              <a:t>el </a:t>
            </a:r>
            <a:r>
              <a:rPr lang="en-GB" sz="2400" dirty="0" err="1">
                <a:solidFill>
                  <a:schemeClr val="bg1"/>
                </a:solidFill>
                <a:latin typeface="+mn-lt"/>
              </a:rPr>
              <a:t>balonmano</a:t>
            </a:r>
            <a:endParaRPr lang="en-GB" sz="2400" dirty="0">
              <a:solidFill>
                <a:schemeClr val="bg1"/>
              </a:solidFill>
              <a:latin typeface="+mn-lt"/>
            </a:endParaRPr>
          </a:p>
        </p:txBody>
      </p:sp>
      <p:sp>
        <p:nvSpPr>
          <p:cNvPr id="8" name="TextBox 7"/>
          <p:cNvSpPr txBox="1"/>
          <p:nvPr/>
        </p:nvSpPr>
        <p:spPr>
          <a:xfrm>
            <a:off x="827088" y="2863850"/>
            <a:ext cx="2520950" cy="461963"/>
          </a:xfrm>
          <a:prstGeom prst="rect">
            <a:avLst/>
          </a:prstGeom>
          <a:solidFill>
            <a:schemeClr val="tx2">
              <a:lumMod val="60000"/>
              <a:lumOff val="40000"/>
            </a:schemeClr>
          </a:solidFill>
          <a:ln w="57150">
            <a:solidFill>
              <a:schemeClr val="tx1"/>
            </a:solidFill>
          </a:ln>
        </p:spPr>
        <p:txBody>
          <a:bodyPr>
            <a:spAutoFit/>
          </a:bodyPr>
          <a:lstStyle/>
          <a:p>
            <a:pPr algn="ctr" fontAlgn="auto">
              <a:spcBef>
                <a:spcPts val="0"/>
              </a:spcBef>
              <a:spcAft>
                <a:spcPts val="0"/>
              </a:spcAft>
              <a:defRPr/>
            </a:pPr>
            <a:r>
              <a:rPr lang="en-GB" sz="2400" dirty="0">
                <a:solidFill>
                  <a:schemeClr val="bg1"/>
                </a:solidFill>
                <a:latin typeface="+mn-lt"/>
              </a:rPr>
              <a:t>el </a:t>
            </a:r>
            <a:r>
              <a:rPr lang="en-GB" sz="2400" dirty="0" err="1">
                <a:solidFill>
                  <a:schemeClr val="bg1"/>
                </a:solidFill>
                <a:latin typeface="+mn-lt"/>
              </a:rPr>
              <a:t>boxeo</a:t>
            </a:r>
            <a:endParaRPr lang="en-GB" sz="2400" dirty="0">
              <a:solidFill>
                <a:schemeClr val="bg1"/>
              </a:solidFill>
              <a:latin typeface="+mn-lt"/>
            </a:endParaRPr>
          </a:p>
        </p:txBody>
      </p:sp>
      <p:sp>
        <p:nvSpPr>
          <p:cNvPr id="9" name="TextBox 8"/>
          <p:cNvSpPr txBox="1"/>
          <p:nvPr/>
        </p:nvSpPr>
        <p:spPr>
          <a:xfrm>
            <a:off x="827088" y="3325813"/>
            <a:ext cx="2520950" cy="461962"/>
          </a:xfrm>
          <a:prstGeom prst="rect">
            <a:avLst/>
          </a:prstGeom>
          <a:solidFill>
            <a:schemeClr val="tx2">
              <a:lumMod val="60000"/>
              <a:lumOff val="40000"/>
            </a:schemeClr>
          </a:solidFill>
          <a:ln w="57150">
            <a:solidFill>
              <a:schemeClr val="tx1"/>
            </a:solidFill>
          </a:ln>
        </p:spPr>
        <p:txBody>
          <a:bodyPr>
            <a:spAutoFit/>
          </a:bodyPr>
          <a:lstStyle/>
          <a:p>
            <a:pPr algn="ctr" fontAlgn="auto">
              <a:spcBef>
                <a:spcPts val="0"/>
              </a:spcBef>
              <a:spcAft>
                <a:spcPts val="0"/>
              </a:spcAft>
              <a:defRPr/>
            </a:pPr>
            <a:r>
              <a:rPr lang="en-GB" sz="2400" dirty="0">
                <a:solidFill>
                  <a:schemeClr val="bg1"/>
                </a:solidFill>
                <a:latin typeface="+mn-lt"/>
              </a:rPr>
              <a:t>el </a:t>
            </a:r>
            <a:r>
              <a:rPr lang="en-GB" sz="2400" dirty="0" err="1">
                <a:solidFill>
                  <a:schemeClr val="bg1"/>
                </a:solidFill>
                <a:latin typeface="+mn-lt"/>
              </a:rPr>
              <a:t>ciclismo</a:t>
            </a:r>
            <a:endParaRPr lang="en-GB" sz="2400" dirty="0">
              <a:solidFill>
                <a:schemeClr val="bg1"/>
              </a:solidFill>
              <a:latin typeface="+mn-lt"/>
            </a:endParaRPr>
          </a:p>
        </p:txBody>
      </p:sp>
      <p:sp>
        <p:nvSpPr>
          <p:cNvPr id="70663" name="TextBox 9"/>
          <p:cNvSpPr txBox="1">
            <a:spLocks noChangeArrowheads="1"/>
          </p:cNvSpPr>
          <p:nvPr/>
        </p:nvSpPr>
        <p:spPr bwMode="auto">
          <a:xfrm>
            <a:off x="827088" y="3759200"/>
            <a:ext cx="2520950" cy="461963"/>
          </a:xfrm>
          <a:prstGeom prst="rect">
            <a:avLst/>
          </a:prstGeom>
          <a:solidFill>
            <a:srgbClr val="FF0000"/>
          </a:solidFill>
          <a:ln w="57150">
            <a:solidFill>
              <a:schemeClr val="tx1"/>
            </a:solidFill>
            <a:miter lim="800000"/>
            <a:headEnd/>
            <a:tailEnd/>
          </a:ln>
        </p:spPr>
        <p:txBody>
          <a:bodyPr>
            <a:spAutoFit/>
          </a:bodyPr>
          <a:lstStyle/>
          <a:p>
            <a:pPr algn="ctr"/>
            <a:r>
              <a:rPr lang="en-GB" sz="2400">
                <a:solidFill>
                  <a:schemeClr val="bg1"/>
                </a:solidFill>
                <a:latin typeface="Calibri" pitchFamily="34" charset="0"/>
              </a:rPr>
              <a:t>la esgrima</a:t>
            </a:r>
          </a:p>
        </p:txBody>
      </p:sp>
      <p:sp>
        <p:nvSpPr>
          <p:cNvPr id="11" name="TextBox 10"/>
          <p:cNvSpPr txBox="1"/>
          <p:nvPr/>
        </p:nvSpPr>
        <p:spPr>
          <a:xfrm>
            <a:off x="827088" y="4191000"/>
            <a:ext cx="2520950" cy="461963"/>
          </a:xfrm>
          <a:prstGeom prst="rect">
            <a:avLst/>
          </a:prstGeom>
          <a:solidFill>
            <a:schemeClr val="tx2">
              <a:lumMod val="60000"/>
              <a:lumOff val="40000"/>
            </a:schemeClr>
          </a:solidFill>
          <a:ln w="57150">
            <a:solidFill>
              <a:schemeClr val="tx1"/>
            </a:solidFill>
          </a:ln>
        </p:spPr>
        <p:txBody>
          <a:bodyPr>
            <a:spAutoFit/>
          </a:bodyPr>
          <a:lstStyle/>
          <a:p>
            <a:pPr algn="ctr" fontAlgn="auto">
              <a:spcBef>
                <a:spcPts val="0"/>
              </a:spcBef>
              <a:spcAft>
                <a:spcPts val="0"/>
              </a:spcAft>
              <a:defRPr/>
            </a:pPr>
            <a:r>
              <a:rPr lang="en-GB" sz="2400" dirty="0">
                <a:solidFill>
                  <a:schemeClr val="bg1"/>
                </a:solidFill>
                <a:latin typeface="+mn-lt"/>
              </a:rPr>
              <a:t>el </a:t>
            </a:r>
            <a:r>
              <a:rPr lang="en-GB" sz="2400" dirty="0" err="1">
                <a:solidFill>
                  <a:schemeClr val="bg1"/>
                </a:solidFill>
                <a:latin typeface="+mn-lt"/>
              </a:rPr>
              <a:t>fútbol</a:t>
            </a:r>
            <a:endParaRPr lang="en-GB" sz="2400" dirty="0">
              <a:solidFill>
                <a:schemeClr val="bg1"/>
              </a:solidFill>
              <a:latin typeface="+mn-lt"/>
            </a:endParaRPr>
          </a:p>
        </p:txBody>
      </p:sp>
      <p:sp>
        <p:nvSpPr>
          <p:cNvPr id="70665" name="TextBox 11"/>
          <p:cNvSpPr txBox="1">
            <a:spLocks noChangeArrowheads="1"/>
          </p:cNvSpPr>
          <p:nvPr/>
        </p:nvSpPr>
        <p:spPr bwMode="auto">
          <a:xfrm>
            <a:off x="827088" y="4622800"/>
            <a:ext cx="2520950" cy="461963"/>
          </a:xfrm>
          <a:prstGeom prst="rect">
            <a:avLst/>
          </a:prstGeom>
          <a:solidFill>
            <a:srgbClr val="FF0000"/>
          </a:solidFill>
          <a:ln w="57150">
            <a:solidFill>
              <a:schemeClr val="tx1"/>
            </a:solidFill>
            <a:miter lim="800000"/>
            <a:headEnd/>
            <a:tailEnd/>
          </a:ln>
        </p:spPr>
        <p:txBody>
          <a:bodyPr>
            <a:spAutoFit/>
          </a:bodyPr>
          <a:lstStyle/>
          <a:p>
            <a:pPr algn="ctr"/>
            <a:r>
              <a:rPr lang="en-GB" sz="2400">
                <a:solidFill>
                  <a:schemeClr val="bg1"/>
                </a:solidFill>
                <a:latin typeface="Calibri" pitchFamily="34" charset="0"/>
              </a:rPr>
              <a:t>la gimnasia</a:t>
            </a:r>
          </a:p>
        </p:txBody>
      </p:sp>
      <p:sp>
        <p:nvSpPr>
          <p:cNvPr id="70666" name="TextBox 12"/>
          <p:cNvSpPr txBox="1">
            <a:spLocks noChangeArrowheads="1"/>
          </p:cNvSpPr>
          <p:nvPr/>
        </p:nvSpPr>
        <p:spPr bwMode="auto">
          <a:xfrm>
            <a:off x="827088" y="5056188"/>
            <a:ext cx="2520950" cy="460375"/>
          </a:xfrm>
          <a:prstGeom prst="rect">
            <a:avLst/>
          </a:prstGeom>
          <a:solidFill>
            <a:srgbClr val="FF0000"/>
          </a:solidFill>
          <a:ln w="57150">
            <a:solidFill>
              <a:schemeClr val="tx1"/>
            </a:solidFill>
            <a:miter lim="800000"/>
            <a:headEnd/>
            <a:tailEnd/>
          </a:ln>
        </p:spPr>
        <p:txBody>
          <a:bodyPr>
            <a:spAutoFit/>
          </a:bodyPr>
          <a:lstStyle/>
          <a:p>
            <a:pPr algn="ctr"/>
            <a:r>
              <a:rPr lang="en-GB" sz="2400">
                <a:solidFill>
                  <a:schemeClr val="bg1"/>
                </a:solidFill>
                <a:latin typeface="Calibri" pitchFamily="34" charset="0"/>
              </a:rPr>
              <a:t>la halterofilia</a:t>
            </a:r>
          </a:p>
        </p:txBody>
      </p:sp>
      <p:sp>
        <p:nvSpPr>
          <p:cNvPr id="15" name="TextBox 14"/>
          <p:cNvSpPr txBox="1"/>
          <p:nvPr/>
        </p:nvSpPr>
        <p:spPr>
          <a:xfrm>
            <a:off x="3348038" y="1484313"/>
            <a:ext cx="2519362" cy="461962"/>
          </a:xfrm>
          <a:prstGeom prst="rect">
            <a:avLst/>
          </a:prstGeom>
          <a:solidFill>
            <a:schemeClr val="tx2">
              <a:lumMod val="60000"/>
              <a:lumOff val="40000"/>
            </a:schemeClr>
          </a:solidFill>
          <a:ln w="57150">
            <a:solidFill>
              <a:schemeClr val="tx1"/>
            </a:solidFill>
          </a:ln>
        </p:spPr>
        <p:txBody>
          <a:bodyPr>
            <a:spAutoFit/>
          </a:bodyPr>
          <a:lstStyle/>
          <a:p>
            <a:pPr algn="ctr" fontAlgn="auto">
              <a:spcBef>
                <a:spcPts val="0"/>
              </a:spcBef>
              <a:spcAft>
                <a:spcPts val="0"/>
              </a:spcAft>
              <a:defRPr/>
            </a:pPr>
            <a:r>
              <a:rPr lang="en-GB" sz="2400" dirty="0">
                <a:solidFill>
                  <a:schemeClr val="bg1"/>
                </a:solidFill>
                <a:latin typeface="+mn-lt"/>
              </a:rPr>
              <a:t>el hockey</a:t>
            </a:r>
            <a:endParaRPr lang="en-GB" sz="2400" dirty="0">
              <a:solidFill>
                <a:schemeClr val="bg1"/>
              </a:solidFill>
              <a:latin typeface="+mn-lt"/>
            </a:endParaRPr>
          </a:p>
        </p:txBody>
      </p:sp>
      <p:sp>
        <p:nvSpPr>
          <p:cNvPr id="25" name="TextBox 24"/>
          <p:cNvSpPr txBox="1"/>
          <p:nvPr/>
        </p:nvSpPr>
        <p:spPr>
          <a:xfrm>
            <a:off x="3348038" y="1947863"/>
            <a:ext cx="2519362" cy="461962"/>
          </a:xfrm>
          <a:prstGeom prst="rect">
            <a:avLst/>
          </a:prstGeom>
          <a:solidFill>
            <a:schemeClr val="tx2">
              <a:lumMod val="60000"/>
              <a:lumOff val="40000"/>
            </a:schemeClr>
          </a:solidFill>
          <a:ln w="57150">
            <a:solidFill>
              <a:schemeClr val="tx1"/>
            </a:solidFill>
          </a:ln>
        </p:spPr>
        <p:txBody>
          <a:bodyPr>
            <a:spAutoFit/>
          </a:bodyPr>
          <a:lstStyle/>
          <a:p>
            <a:pPr algn="ctr" fontAlgn="auto">
              <a:spcBef>
                <a:spcPts val="0"/>
              </a:spcBef>
              <a:spcAft>
                <a:spcPts val="0"/>
              </a:spcAft>
              <a:defRPr/>
            </a:pPr>
            <a:r>
              <a:rPr lang="en-GB" sz="2400" dirty="0">
                <a:solidFill>
                  <a:schemeClr val="bg1"/>
                </a:solidFill>
                <a:latin typeface="+mn-lt"/>
              </a:rPr>
              <a:t>el judo</a:t>
            </a:r>
            <a:endParaRPr lang="en-GB" sz="2400" dirty="0">
              <a:solidFill>
                <a:schemeClr val="bg1"/>
              </a:solidFill>
              <a:latin typeface="+mn-lt"/>
            </a:endParaRPr>
          </a:p>
        </p:txBody>
      </p:sp>
      <p:sp>
        <p:nvSpPr>
          <p:cNvPr id="70669" name="TextBox 25"/>
          <p:cNvSpPr txBox="1">
            <a:spLocks noChangeArrowheads="1"/>
          </p:cNvSpPr>
          <p:nvPr/>
        </p:nvSpPr>
        <p:spPr bwMode="auto">
          <a:xfrm>
            <a:off x="3348038" y="2405063"/>
            <a:ext cx="2519362" cy="461962"/>
          </a:xfrm>
          <a:prstGeom prst="rect">
            <a:avLst/>
          </a:prstGeom>
          <a:solidFill>
            <a:srgbClr val="FF0000"/>
          </a:solidFill>
          <a:ln w="57150">
            <a:solidFill>
              <a:schemeClr val="tx1"/>
            </a:solidFill>
            <a:miter lim="800000"/>
            <a:headEnd/>
            <a:tailEnd/>
          </a:ln>
        </p:spPr>
        <p:txBody>
          <a:bodyPr>
            <a:spAutoFit/>
          </a:bodyPr>
          <a:lstStyle/>
          <a:p>
            <a:pPr algn="ctr"/>
            <a:r>
              <a:rPr lang="en-GB" sz="2400">
                <a:solidFill>
                  <a:schemeClr val="bg1"/>
                </a:solidFill>
                <a:latin typeface="Calibri" pitchFamily="34" charset="0"/>
              </a:rPr>
              <a:t>la lucha</a:t>
            </a:r>
          </a:p>
        </p:txBody>
      </p:sp>
      <p:sp>
        <p:nvSpPr>
          <p:cNvPr id="70670" name="TextBox 26"/>
          <p:cNvSpPr txBox="1">
            <a:spLocks noChangeArrowheads="1"/>
          </p:cNvSpPr>
          <p:nvPr/>
        </p:nvSpPr>
        <p:spPr bwMode="auto">
          <a:xfrm>
            <a:off x="3348038" y="2867025"/>
            <a:ext cx="2519362" cy="461963"/>
          </a:xfrm>
          <a:prstGeom prst="rect">
            <a:avLst/>
          </a:prstGeom>
          <a:solidFill>
            <a:srgbClr val="FF0000"/>
          </a:solidFill>
          <a:ln w="57150">
            <a:solidFill>
              <a:schemeClr val="tx1"/>
            </a:solidFill>
            <a:miter lim="800000"/>
            <a:headEnd/>
            <a:tailEnd/>
          </a:ln>
        </p:spPr>
        <p:txBody>
          <a:bodyPr>
            <a:spAutoFit/>
          </a:bodyPr>
          <a:lstStyle/>
          <a:p>
            <a:pPr algn="ctr"/>
            <a:r>
              <a:rPr lang="en-GB" sz="2400">
                <a:solidFill>
                  <a:schemeClr val="bg1"/>
                </a:solidFill>
                <a:latin typeface="Calibri" pitchFamily="34" charset="0"/>
              </a:rPr>
              <a:t>la natación</a:t>
            </a:r>
          </a:p>
        </p:txBody>
      </p:sp>
      <p:sp>
        <p:nvSpPr>
          <p:cNvPr id="28" name="TextBox 27"/>
          <p:cNvSpPr txBox="1"/>
          <p:nvPr/>
        </p:nvSpPr>
        <p:spPr>
          <a:xfrm>
            <a:off x="3348038" y="3325813"/>
            <a:ext cx="2519362" cy="431800"/>
          </a:xfrm>
          <a:prstGeom prst="rect">
            <a:avLst/>
          </a:prstGeom>
          <a:solidFill>
            <a:schemeClr val="tx2">
              <a:lumMod val="60000"/>
              <a:lumOff val="40000"/>
            </a:schemeClr>
          </a:solidFill>
          <a:ln w="57150">
            <a:solidFill>
              <a:schemeClr val="tx1"/>
            </a:solidFill>
          </a:ln>
        </p:spPr>
        <p:txBody>
          <a:bodyPr>
            <a:spAutoFit/>
          </a:bodyPr>
          <a:lstStyle/>
          <a:p>
            <a:pPr algn="ctr" fontAlgn="auto">
              <a:spcBef>
                <a:spcPts val="0"/>
              </a:spcBef>
              <a:spcAft>
                <a:spcPts val="0"/>
              </a:spcAft>
              <a:defRPr/>
            </a:pPr>
            <a:r>
              <a:rPr lang="en-GB" sz="2200" dirty="0" err="1">
                <a:solidFill>
                  <a:schemeClr val="bg1"/>
                </a:solidFill>
                <a:latin typeface="+mn-lt"/>
              </a:rPr>
              <a:t>p</a:t>
            </a:r>
            <a:r>
              <a:rPr lang="en-GB" sz="2200" dirty="0" err="1">
                <a:solidFill>
                  <a:schemeClr val="bg1"/>
                </a:solidFill>
                <a:latin typeface="+mn-lt"/>
              </a:rPr>
              <a:t>entatlón</a:t>
            </a:r>
            <a:r>
              <a:rPr lang="en-GB" sz="2200" dirty="0">
                <a:solidFill>
                  <a:schemeClr val="bg1"/>
                </a:solidFill>
                <a:latin typeface="+mn-lt"/>
              </a:rPr>
              <a:t> </a:t>
            </a:r>
            <a:r>
              <a:rPr lang="en-GB" sz="2200" dirty="0" err="1">
                <a:solidFill>
                  <a:schemeClr val="bg1"/>
                </a:solidFill>
                <a:latin typeface="+mn-lt"/>
              </a:rPr>
              <a:t>moderno</a:t>
            </a:r>
            <a:endParaRPr lang="en-GB" sz="2200" dirty="0">
              <a:solidFill>
                <a:schemeClr val="bg1"/>
              </a:solidFill>
              <a:latin typeface="+mn-lt"/>
            </a:endParaRPr>
          </a:p>
        </p:txBody>
      </p:sp>
      <p:sp>
        <p:nvSpPr>
          <p:cNvPr id="29" name="TextBox 28"/>
          <p:cNvSpPr txBox="1"/>
          <p:nvPr/>
        </p:nvSpPr>
        <p:spPr>
          <a:xfrm>
            <a:off x="3348038" y="3756025"/>
            <a:ext cx="2519362" cy="461963"/>
          </a:xfrm>
          <a:prstGeom prst="rect">
            <a:avLst/>
          </a:prstGeom>
          <a:solidFill>
            <a:schemeClr val="tx2">
              <a:lumMod val="60000"/>
              <a:lumOff val="40000"/>
            </a:schemeClr>
          </a:solidFill>
          <a:ln w="57150">
            <a:solidFill>
              <a:schemeClr val="tx1"/>
            </a:solidFill>
          </a:ln>
        </p:spPr>
        <p:txBody>
          <a:bodyPr>
            <a:spAutoFit/>
          </a:bodyPr>
          <a:lstStyle/>
          <a:p>
            <a:pPr algn="ctr" fontAlgn="auto">
              <a:spcBef>
                <a:spcPts val="0"/>
              </a:spcBef>
              <a:spcAft>
                <a:spcPts val="0"/>
              </a:spcAft>
              <a:defRPr/>
            </a:pPr>
            <a:r>
              <a:rPr lang="en-GB" sz="2400" dirty="0">
                <a:solidFill>
                  <a:schemeClr val="bg1"/>
                </a:solidFill>
                <a:latin typeface="+mn-lt"/>
              </a:rPr>
              <a:t>el </a:t>
            </a:r>
            <a:r>
              <a:rPr lang="en-GB" sz="2400" dirty="0" err="1">
                <a:solidFill>
                  <a:schemeClr val="bg1"/>
                </a:solidFill>
                <a:latin typeface="+mn-lt"/>
              </a:rPr>
              <a:t>piragüismo</a:t>
            </a:r>
            <a:endParaRPr lang="en-GB" sz="2400" dirty="0">
              <a:solidFill>
                <a:schemeClr val="bg1"/>
              </a:solidFill>
              <a:latin typeface="+mn-lt"/>
            </a:endParaRPr>
          </a:p>
        </p:txBody>
      </p:sp>
      <p:sp>
        <p:nvSpPr>
          <p:cNvPr id="30" name="TextBox 29"/>
          <p:cNvSpPr txBox="1"/>
          <p:nvPr/>
        </p:nvSpPr>
        <p:spPr>
          <a:xfrm>
            <a:off x="3348038" y="4189413"/>
            <a:ext cx="2519362" cy="461962"/>
          </a:xfrm>
          <a:prstGeom prst="rect">
            <a:avLst/>
          </a:prstGeom>
          <a:solidFill>
            <a:schemeClr val="tx2">
              <a:lumMod val="60000"/>
              <a:lumOff val="40000"/>
            </a:schemeClr>
          </a:solidFill>
          <a:ln w="57150">
            <a:solidFill>
              <a:schemeClr val="tx1"/>
            </a:solidFill>
          </a:ln>
        </p:spPr>
        <p:txBody>
          <a:bodyPr>
            <a:spAutoFit/>
          </a:bodyPr>
          <a:lstStyle/>
          <a:p>
            <a:pPr algn="ctr" fontAlgn="auto">
              <a:spcBef>
                <a:spcPts val="0"/>
              </a:spcBef>
              <a:spcAft>
                <a:spcPts val="0"/>
              </a:spcAft>
              <a:defRPr/>
            </a:pPr>
            <a:r>
              <a:rPr lang="en-GB" sz="2400" dirty="0">
                <a:solidFill>
                  <a:schemeClr val="bg1"/>
                </a:solidFill>
                <a:latin typeface="+mn-lt"/>
              </a:rPr>
              <a:t>el </a:t>
            </a:r>
            <a:r>
              <a:rPr lang="en-GB" sz="2400" dirty="0" err="1">
                <a:solidFill>
                  <a:schemeClr val="bg1"/>
                </a:solidFill>
                <a:latin typeface="+mn-lt"/>
              </a:rPr>
              <a:t>remo</a:t>
            </a:r>
            <a:endParaRPr lang="en-GB" sz="2400" dirty="0">
              <a:solidFill>
                <a:schemeClr val="bg1"/>
              </a:solidFill>
              <a:latin typeface="+mn-lt"/>
            </a:endParaRPr>
          </a:p>
        </p:txBody>
      </p:sp>
      <p:sp>
        <p:nvSpPr>
          <p:cNvPr id="31" name="TextBox 30"/>
          <p:cNvSpPr txBox="1"/>
          <p:nvPr/>
        </p:nvSpPr>
        <p:spPr>
          <a:xfrm>
            <a:off x="3348038" y="4622800"/>
            <a:ext cx="2519362" cy="460375"/>
          </a:xfrm>
          <a:prstGeom prst="rect">
            <a:avLst/>
          </a:prstGeom>
          <a:solidFill>
            <a:schemeClr val="tx2">
              <a:lumMod val="60000"/>
              <a:lumOff val="40000"/>
            </a:schemeClr>
          </a:solidFill>
          <a:ln w="57150">
            <a:solidFill>
              <a:schemeClr val="tx1"/>
            </a:solidFill>
          </a:ln>
        </p:spPr>
        <p:txBody>
          <a:bodyPr>
            <a:spAutoFit/>
          </a:bodyPr>
          <a:lstStyle/>
          <a:p>
            <a:pPr algn="ctr" fontAlgn="auto">
              <a:spcBef>
                <a:spcPts val="0"/>
              </a:spcBef>
              <a:spcAft>
                <a:spcPts val="0"/>
              </a:spcAft>
              <a:defRPr/>
            </a:pPr>
            <a:r>
              <a:rPr lang="en-GB" sz="2400" dirty="0">
                <a:solidFill>
                  <a:schemeClr val="bg1"/>
                </a:solidFill>
                <a:latin typeface="+mn-lt"/>
              </a:rPr>
              <a:t>el taekwondo</a:t>
            </a:r>
            <a:endParaRPr lang="en-GB" sz="2400" dirty="0">
              <a:solidFill>
                <a:schemeClr val="bg1"/>
              </a:solidFill>
              <a:latin typeface="+mn-lt"/>
            </a:endParaRPr>
          </a:p>
        </p:txBody>
      </p:sp>
      <p:sp>
        <p:nvSpPr>
          <p:cNvPr id="32" name="TextBox 31"/>
          <p:cNvSpPr txBox="1"/>
          <p:nvPr/>
        </p:nvSpPr>
        <p:spPr>
          <a:xfrm>
            <a:off x="3348038" y="5054600"/>
            <a:ext cx="2519362" cy="461963"/>
          </a:xfrm>
          <a:prstGeom prst="rect">
            <a:avLst/>
          </a:prstGeom>
          <a:solidFill>
            <a:schemeClr val="tx2">
              <a:lumMod val="60000"/>
              <a:lumOff val="40000"/>
            </a:schemeClr>
          </a:solidFill>
          <a:ln w="57150">
            <a:solidFill>
              <a:schemeClr val="tx1"/>
            </a:solidFill>
          </a:ln>
        </p:spPr>
        <p:txBody>
          <a:bodyPr>
            <a:spAutoFit/>
          </a:bodyPr>
          <a:lstStyle/>
          <a:p>
            <a:pPr algn="ctr" fontAlgn="auto">
              <a:spcBef>
                <a:spcPts val="0"/>
              </a:spcBef>
              <a:spcAft>
                <a:spcPts val="0"/>
              </a:spcAft>
              <a:defRPr/>
            </a:pPr>
            <a:r>
              <a:rPr lang="en-GB" sz="2400" dirty="0">
                <a:solidFill>
                  <a:schemeClr val="bg1"/>
                </a:solidFill>
                <a:latin typeface="+mn-lt"/>
              </a:rPr>
              <a:t>el </a:t>
            </a:r>
            <a:r>
              <a:rPr lang="en-GB" sz="2400" dirty="0" err="1">
                <a:solidFill>
                  <a:schemeClr val="bg1"/>
                </a:solidFill>
                <a:latin typeface="+mn-lt"/>
              </a:rPr>
              <a:t>tenis</a:t>
            </a:r>
            <a:endParaRPr lang="en-GB" sz="2400" dirty="0">
              <a:solidFill>
                <a:schemeClr val="bg1"/>
              </a:solidFill>
              <a:latin typeface="+mn-lt"/>
            </a:endParaRPr>
          </a:p>
        </p:txBody>
      </p:sp>
      <p:sp>
        <p:nvSpPr>
          <p:cNvPr id="70676" name="TextBox 33"/>
          <p:cNvSpPr txBox="1">
            <a:spLocks noChangeArrowheads="1"/>
          </p:cNvSpPr>
          <p:nvPr/>
        </p:nvSpPr>
        <p:spPr bwMode="auto">
          <a:xfrm>
            <a:off x="3351213" y="1027113"/>
            <a:ext cx="2519362" cy="461962"/>
          </a:xfrm>
          <a:prstGeom prst="rect">
            <a:avLst/>
          </a:prstGeom>
          <a:solidFill>
            <a:srgbClr val="FF0000"/>
          </a:solidFill>
          <a:ln w="57150">
            <a:solidFill>
              <a:schemeClr val="tx1"/>
            </a:solidFill>
            <a:miter lim="800000"/>
            <a:headEnd/>
            <a:tailEnd/>
          </a:ln>
        </p:spPr>
        <p:txBody>
          <a:bodyPr>
            <a:spAutoFit/>
          </a:bodyPr>
          <a:lstStyle/>
          <a:p>
            <a:pPr algn="ctr"/>
            <a:r>
              <a:rPr lang="en-GB" sz="2400">
                <a:solidFill>
                  <a:schemeClr val="bg1"/>
                </a:solidFill>
                <a:latin typeface="Calibri" pitchFamily="34" charset="0"/>
              </a:rPr>
              <a:t>la hípica</a:t>
            </a:r>
          </a:p>
        </p:txBody>
      </p:sp>
      <p:sp>
        <p:nvSpPr>
          <p:cNvPr id="35" name="TextBox 34"/>
          <p:cNvSpPr txBox="1"/>
          <p:nvPr/>
        </p:nvSpPr>
        <p:spPr>
          <a:xfrm>
            <a:off x="5867400" y="1023938"/>
            <a:ext cx="2520950" cy="461962"/>
          </a:xfrm>
          <a:prstGeom prst="rect">
            <a:avLst/>
          </a:prstGeom>
          <a:solidFill>
            <a:schemeClr val="tx2">
              <a:lumMod val="60000"/>
              <a:lumOff val="40000"/>
            </a:schemeClr>
          </a:solidFill>
          <a:ln w="57150">
            <a:solidFill>
              <a:schemeClr val="tx1"/>
            </a:solidFill>
          </a:ln>
        </p:spPr>
        <p:txBody>
          <a:bodyPr>
            <a:spAutoFit/>
          </a:bodyPr>
          <a:lstStyle/>
          <a:p>
            <a:pPr algn="ctr" fontAlgn="auto">
              <a:spcBef>
                <a:spcPts val="0"/>
              </a:spcBef>
              <a:spcAft>
                <a:spcPts val="0"/>
              </a:spcAft>
              <a:defRPr/>
            </a:pPr>
            <a:r>
              <a:rPr lang="en-GB" sz="2400" dirty="0">
                <a:solidFill>
                  <a:schemeClr val="bg1"/>
                </a:solidFill>
                <a:latin typeface="+mn-lt"/>
              </a:rPr>
              <a:t>el </a:t>
            </a:r>
            <a:r>
              <a:rPr lang="en-GB" sz="2400" dirty="0" err="1">
                <a:solidFill>
                  <a:schemeClr val="bg1"/>
                </a:solidFill>
                <a:latin typeface="+mn-lt"/>
              </a:rPr>
              <a:t>tenis</a:t>
            </a:r>
            <a:r>
              <a:rPr lang="en-GB" sz="2400" dirty="0">
                <a:solidFill>
                  <a:schemeClr val="bg1"/>
                </a:solidFill>
                <a:latin typeface="+mn-lt"/>
              </a:rPr>
              <a:t> de mesa</a:t>
            </a:r>
            <a:endParaRPr lang="en-GB" sz="2400" dirty="0">
              <a:solidFill>
                <a:schemeClr val="bg1"/>
              </a:solidFill>
              <a:latin typeface="+mn-lt"/>
            </a:endParaRPr>
          </a:p>
        </p:txBody>
      </p:sp>
      <p:sp>
        <p:nvSpPr>
          <p:cNvPr id="36" name="TextBox 35"/>
          <p:cNvSpPr txBox="1"/>
          <p:nvPr/>
        </p:nvSpPr>
        <p:spPr>
          <a:xfrm>
            <a:off x="5867400" y="1487488"/>
            <a:ext cx="2520950" cy="461962"/>
          </a:xfrm>
          <a:prstGeom prst="rect">
            <a:avLst/>
          </a:prstGeom>
          <a:solidFill>
            <a:schemeClr val="tx2">
              <a:lumMod val="60000"/>
              <a:lumOff val="40000"/>
            </a:schemeClr>
          </a:solidFill>
          <a:ln w="57150">
            <a:solidFill>
              <a:schemeClr val="tx1"/>
            </a:solidFill>
          </a:ln>
        </p:spPr>
        <p:txBody>
          <a:bodyPr>
            <a:spAutoFit/>
          </a:bodyPr>
          <a:lstStyle/>
          <a:p>
            <a:pPr algn="ctr" fontAlgn="auto">
              <a:spcBef>
                <a:spcPts val="0"/>
              </a:spcBef>
              <a:spcAft>
                <a:spcPts val="0"/>
              </a:spcAft>
              <a:defRPr/>
            </a:pPr>
            <a:r>
              <a:rPr lang="en-GB" sz="2400" dirty="0">
                <a:solidFill>
                  <a:schemeClr val="bg1"/>
                </a:solidFill>
                <a:latin typeface="+mn-lt"/>
              </a:rPr>
              <a:t>el </a:t>
            </a:r>
            <a:r>
              <a:rPr lang="en-GB" sz="2400" dirty="0" err="1">
                <a:solidFill>
                  <a:schemeClr val="bg1"/>
                </a:solidFill>
                <a:latin typeface="+mn-lt"/>
              </a:rPr>
              <a:t>tiro</a:t>
            </a:r>
            <a:endParaRPr lang="en-GB" sz="2400" dirty="0">
              <a:solidFill>
                <a:schemeClr val="bg1"/>
              </a:solidFill>
              <a:latin typeface="+mn-lt"/>
            </a:endParaRPr>
          </a:p>
        </p:txBody>
      </p:sp>
      <p:sp>
        <p:nvSpPr>
          <p:cNvPr id="37" name="TextBox 36"/>
          <p:cNvSpPr txBox="1"/>
          <p:nvPr/>
        </p:nvSpPr>
        <p:spPr>
          <a:xfrm>
            <a:off x="5870575" y="1949450"/>
            <a:ext cx="2520950" cy="461963"/>
          </a:xfrm>
          <a:prstGeom prst="rect">
            <a:avLst/>
          </a:prstGeom>
          <a:solidFill>
            <a:schemeClr val="tx2">
              <a:lumMod val="60000"/>
              <a:lumOff val="40000"/>
            </a:schemeClr>
          </a:solidFill>
          <a:ln w="57150">
            <a:solidFill>
              <a:schemeClr val="tx1"/>
            </a:solidFill>
          </a:ln>
        </p:spPr>
        <p:txBody>
          <a:bodyPr>
            <a:spAutoFit/>
          </a:bodyPr>
          <a:lstStyle/>
          <a:p>
            <a:pPr algn="ctr" fontAlgn="auto">
              <a:spcBef>
                <a:spcPts val="0"/>
              </a:spcBef>
              <a:spcAft>
                <a:spcPts val="0"/>
              </a:spcAft>
              <a:defRPr/>
            </a:pPr>
            <a:r>
              <a:rPr lang="en-GB" sz="2400" dirty="0">
                <a:solidFill>
                  <a:schemeClr val="bg1"/>
                </a:solidFill>
                <a:latin typeface="+mn-lt"/>
              </a:rPr>
              <a:t>el </a:t>
            </a:r>
            <a:r>
              <a:rPr lang="en-GB" sz="2400" dirty="0" err="1">
                <a:solidFill>
                  <a:schemeClr val="bg1"/>
                </a:solidFill>
                <a:latin typeface="+mn-lt"/>
              </a:rPr>
              <a:t>tiro</a:t>
            </a:r>
            <a:r>
              <a:rPr lang="en-GB" sz="2400" dirty="0">
                <a:solidFill>
                  <a:schemeClr val="bg1"/>
                </a:solidFill>
                <a:latin typeface="+mn-lt"/>
              </a:rPr>
              <a:t> con </a:t>
            </a:r>
            <a:r>
              <a:rPr lang="en-GB" sz="2400" dirty="0" err="1">
                <a:solidFill>
                  <a:schemeClr val="bg1"/>
                </a:solidFill>
                <a:latin typeface="+mn-lt"/>
              </a:rPr>
              <a:t>arco</a:t>
            </a:r>
            <a:endParaRPr lang="en-GB" sz="2400" dirty="0">
              <a:solidFill>
                <a:schemeClr val="bg1"/>
              </a:solidFill>
              <a:latin typeface="+mn-lt"/>
            </a:endParaRPr>
          </a:p>
        </p:txBody>
      </p:sp>
      <p:sp>
        <p:nvSpPr>
          <p:cNvPr id="38" name="TextBox 37"/>
          <p:cNvSpPr txBox="1"/>
          <p:nvPr/>
        </p:nvSpPr>
        <p:spPr>
          <a:xfrm>
            <a:off x="5867400" y="2406650"/>
            <a:ext cx="2520950" cy="461963"/>
          </a:xfrm>
          <a:prstGeom prst="rect">
            <a:avLst/>
          </a:prstGeom>
          <a:solidFill>
            <a:schemeClr val="tx2">
              <a:lumMod val="60000"/>
              <a:lumOff val="40000"/>
            </a:schemeClr>
          </a:solidFill>
          <a:ln w="57150">
            <a:solidFill>
              <a:schemeClr val="tx1"/>
            </a:solidFill>
          </a:ln>
        </p:spPr>
        <p:txBody>
          <a:bodyPr>
            <a:spAutoFit/>
          </a:bodyPr>
          <a:lstStyle/>
          <a:p>
            <a:pPr algn="ctr" fontAlgn="auto">
              <a:spcBef>
                <a:spcPts val="0"/>
              </a:spcBef>
              <a:spcAft>
                <a:spcPts val="0"/>
              </a:spcAft>
              <a:defRPr/>
            </a:pPr>
            <a:r>
              <a:rPr lang="en-GB" sz="2400" dirty="0">
                <a:solidFill>
                  <a:schemeClr val="bg1"/>
                </a:solidFill>
                <a:latin typeface="+mn-lt"/>
              </a:rPr>
              <a:t>el </a:t>
            </a:r>
            <a:r>
              <a:rPr lang="en-GB" sz="2400" dirty="0" err="1">
                <a:solidFill>
                  <a:schemeClr val="bg1"/>
                </a:solidFill>
                <a:latin typeface="+mn-lt"/>
              </a:rPr>
              <a:t>triatlón</a:t>
            </a:r>
            <a:endParaRPr lang="en-GB" sz="2400" dirty="0">
              <a:solidFill>
                <a:schemeClr val="bg1"/>
              </a:solidFill>
              <a:latin typeface="+mn-lt"/>
            </a:endParaRPr>
          </a:p>
        </p:txBody>
      </p:sp>
      <p:sp>
        <p:nvSpPr>
          <p:cNvPr id="70681" name="TextBox 38"/>
          <p:cNvSpPr txBox="1">
            <a:spLocks noChangeArrowheads="1"/>
          </p:cNvSpPr>
          <p:nvPr/>
        </p:nvSpPr>
        <p:spPr bwMode="auto">
          <a:xfrm>
            <a:off x="5867400" y="2865438"/>
            <a:ext cx="2520950" cy="461962"/>
          </a:xfrm>
          <a:prstGeom prst="rect">
            <a:avLst/>
          </a:prstGeom>
          <a:solidFill>
            <a:srgbClr val="FF0000"/>
          </a:solidFill>
          <a:ln w="57150">
            <a:solidFill>
              <a:schemeClr val="tx1"/>
            </a:solidFill>
            <a:miter lim="800000"/>
            <a:headEnd/>
            <a:tailEnd/>
          </a:ln>
        </p:spPr>
        <p:txBody>
          <a:bodyPr>
            <a:spAutoFit/>
          </a:bodyPr>
          <a:lstStyle/>
          <a:p>
            <a:pPr algn="ctr"/>
            <a:r>
              <a:rPr lang="en-GB" sz="2400">
                <a:solidFill>
                  <a:schemeClr val="bg1"/>
                </a:solidFill>
                <a:latin typeface="Calibri" pitchFamily="34" charset="0"/>
              </a:rPr>
              <a:t>la vela</a:t>
            </a:r>
          </a:p>
        </p:txBody>
      </p:sp>
      <p:sp>
        <p:nvSpPr>
          <p:cNvPr id="40" name="TextBox 39"/>
          <p:cNvSpPr txBox="1"/>
          <p:nvPr/>
        </p:nvSpPr>
        <p:spPr>
          <a:xfrm>
            <a:off x="5867400" y="3311525"/>
            <a:ext cx="2520950" cy="461963"/>
          </a:xfrm>
          <a:prstGeom prst="rect">
            <a:avLst/>
          </a:prstGeom>
          <a:solidFill>
            <a:schemeClr val="tx2">
              <a:lumMod val="60000"/>
              <a:lumOff val="40000"/>
            </a:schemeClr>
          </a:solidFill>
          <a:ln w="57150">
            <a:solidFill>
              <a:schemeClr val="tx1"/>
            </a:solidFill>
          </a:ln>
        </p:spPr>
        <p:txBody>
          <a:bodyPr>
            <a:spAutoFit/>
          </a:bodyPr>
          <a:lstStyle/>
          <a:p>
            <a:pPr algn="ctr" fontAlgn="auto">
              <a:spcBef>
                <a:spcPts val="0"/>
              </a:spcBef>
              <a:spcAft>
                <a:spcPts val="0"/>
              </a:spcAft>
              <a:defRPr/>
            </a:pPr>
            <a:r>
              <a:rPr lang="en-GB" sz="2400" dirty="0">
                <a:solidFill>
                  <a:schemeClr val="bg1"/>
                </a:solidFill>
                <a:latin typeface="+mn-lt"/>
              </a:rPr>
              <a:t>el </a:t>
            </a:r>
            <a:r>
              <a:rPr lang="en-GB" sz="2400" dirty="0" err="1">
                <a:solidFill>
                  <a:schemeClr val="bg1"/>
                </a:solidFill>
                <a:latin typeface="+mn-lt"/>
              </a:rPr>
              <a:t>voleibol</a:t>
            </a:r>
            <a:endParaRPr lang="en-GB" sz="2400" dirty="0">
              <a:solidFill>
                <a:schemeClr val="bg1"/>
              </a:solidFill>
              <a:latin typeface="+mn-lt"/>
            </a:endParaRPr>
          </a:p>
        </p:txBody>
      </p:sp>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42875" y="785813"/>
          <a:ext cx="8858250" cy="5568950"/>
        </p:xfrm>
        <a:graphic>
          <a:graphicData uri="http://schemas.openxmlformats.org/drawingml/2006/table">
            <a:tbl>
              <a:tblPr/>
              <a:tblGrid>
                <a:gridCol w="7215188"/>
                <a:gridCol w="1643062"/>
              </a:tblGrid>
              <a:tr h="727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Calibri" pitchFamily="34" charset="0"/>
                        </a:rPr>
                        <a:t>1.  Es el deporte más popular en Inglaterra y en España.</a:t>
                      </a:r>
                      <a:endParaRPr kumimoji="0" lang="en-US"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2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Calibri" pitchFamily="34" charset="0"/>
                        </a:rPr>
                        <a:t>2.  Es un deporte individual que es popular en Inglaterra, que se hace cerca del agua.</a:t>
                      </a:r>
                      <a:endParaRPr kumimoji="0" lang="en-US"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2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Calibri" pitchFamily="34" charset="0"/>
                        </a:rPr>
                        <a:t>3.  Es un deporte de equipo que se juega con una pelota y se puede jugarlo en la playa.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2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Calibri" pitchFamily="34" charset="0"/>
                        </a:rPr>
                        <a:t>4.  Es un deporte acuático y olímpico en el cuál ganó medalla de oro Rebecca Adlington en Beijing.</a:t>
                      </a:r>
                      <a:endParaRPr kumimoji="0" lang="en-US"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2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Calibri" pitchFamily="34" charset="0"/>
                        </a:rPr>
                        <a:t>5.  Es un deporte que originó en Inglaterra en una ciudad que lleva el mismo nombre.</a:t>
                      </a:r>
                      <a:endParaRPr kumimoji="0" lang="en-US"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7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Calibri" pitchFamily="34" charset="0"/>
                        </a:rPr>
                        <a:t>6.  Es un deporte individual cuyo objetivo es subir.</a:t>
                      </a:r>
                      <a:endParaRPr kumimoji="0" lang="en-US"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2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Calibri" pitchFamily="34" charset="0"/>
                        </a:rPr>
                        <a:t>7.  Es un deporte que es como una mezcla entre el fútbol y el baloncesto.</a:t>
                      </a:r>
                      <a:endParaRPr kumimoji="0" lang="en-US"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2731" name="TextBox 2"/>
          <p:cNvSpPr txBox="1">
            <a:spLocks noChangeArrowheads="1"/>
          </p:cNvSpPr>
          <p:nvPr/>
        </p:nvSpPr>
        <p:spPr bwMode="auto">
          <a:xfrm>
            <a:off x="142875" y="68263"/>
            <a:ext cx="8786813" cy="646112"/>
          </a:xfrm>
          <a:prstGeom prst="rect">
            <a:avLst/>
          </a:prstGeom>
          <a:noFill/>
          <a:ln w="9525">
            <a:noFill/>
            <a:miter lim="800000"/>
            <a:headEnd/>
            <a:tailEnd/>
          </a:ln>
        </p:spPr>
        <p:txBody>
          <a:bodyPr>
            <a:spAutoFit/>
          </a:bodyPr>
          <a:lstStyle/>
          <a:p>
            <a:pPr algn="ctr"/>
            <a:r>
              <a:rPr lang="en-US" sz="3600" b="1">
                <a:latin typeface="Calibri" pitchFamily="34" charset="0"/>
              </a:rPr>
              <a:t>¿De qué deporte se habla aquí?</a:t>
            </a:r>
          </a:p>
        </p:txBody>
      </p:sp>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79388" y="188913"/>
          <a:ext cx="8856662" cy="6480175"/>
        </p:xfrm>
        <a:graphic>
          <a:graphicData uri="http://schemas.openxmlformats.org/drawingml/2006/table">
            <a:tbl>
              <a:tblPr firstRow="1" bandRow="1">
                <a:tableStyleId>{5940675A-B579-460E-94D1-54222C63F5DA}</a:tableStyleId>
              </a:tblPr>
              <a:tblGrid>
                <a:gridCol w="8856984"/>
              </a:tblGrid>
              <a:tr h="6152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dirty="0" smtClean="0"/>
                        <a:t>Comberton Village College</a:t>
                      </a:r>
                      <a:endParaRPr lang="en-US" sz="2400" b="1" dirty="0" smtClean="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417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bg1"/>
                          </a:solidFill>
                        </a:rPr>
                        <a:t>Practising output </a:t>
                      </a:r>
                      <a:r>
                        <a:rPr lang="en-GB" sz="2000" b="1" dirty="0" smtClean="0">
                          <a:solidFill>
                            <a:schemeClr val="bg1"/>
                          </a:solidFill>
                        </a:rPr>
                        <a:t>(fluency , pronunciation, </a:t>
                      </a:r>
                      <a:r>
                        <a:rPr lang="en-GB" sz="2000" b="1" dirty="0" err="1" smtClean="0">
                          <a:solidFill>
                            <a:schemeClr val="bg1"/>
                          </a:solidFill>
                        </a:rPr>
                        <a:t>automatization</a:t>
                      </a:r>
                      <a:r>
                        <a:rPr lang="en-GB" sz="2000" b="1" dirty="0" smtClean="0">
                          <a:solidFill>
                            <a:schemeClr val="bg1"/>
                          </a:solidFill>
                        </a:rPr>
                        <a:t>, memory)</a:t>
                      </a: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60532">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63158">
                <a:tc>
                  <a:txBody>
                    <a:bodyPr/>
                    <a:lstStyle/>
                    <a:p>
                      <a:pPr algn="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22546" name="Text Placeholder 2"/>
          <p:cNvSpPr txBox="1">
            <a:spLocks/>
          </p:cNvSpPr>
          <p:nvPr/>
        </p:nvSpPr>
        <p:spPr bwMode="auto">
          <a:xfrm>
            <a:off x="179388" y="6176963"/>
            <a:ext cx="7772400" cy="1500187"/>
          </a:xfrm>
          <a:prstGeom prst="rect">
            <a:avLst/>
          </a:prstGeom>
          <a:noFill/>
          <a:ln w="9525">
            <a:noFill/>
            <a:miter lim="800000"/>
            <a:headEnd/>
            <a:tailEnd/>
          </a:ln>
        </p:spPr>
        <p:txBody>
          <a:bodyPr/>
          <a:lstStyle/>
          <a:p>
            <a:pPr marL="342900" indent="-342900">
              <a:spcBef>
                <a:spcPct val="20000"/>
              </a:spcBef>
              <a:buFont typeface="Arial" charset="0"/>
              <a:buNone/>
            </a:pPr>
            <a:r>
              <a:rPr lang="en-GB" sz="2800" b="1">
                <a:solidFill>
                  <a:srgbClr val="002060"/>
                </a:solidFill>
                <a:latin typeface="Calibri" pitchFamily="34" charset="0"/>
              </a:rPr>
              <a:t>Idea 1:  1-2-1 dialogues</a:t>
            </a:r>
            <a:endParaRPr lang="en-US" sz="2800" b="1">
              <a:solidFill>
                <a:srgbClr val="002060"/>
              </a:solidFill>
              <a:latin typeface="Calibri" pitchFamily="34" charset="0"/>
            </a:endParaRPr>
          </a:p>
        </p:txBody>
      </p:sp>
      <p:pic>
        <p:nvPicPr>
          <p:cNvPr id="22547" name="Picture 8"/>
          <p:cNvPicPr>
            <a:picLocks noChangeAspect="1"/>
          </p:cNvPicPr>
          <p:nvPr/>
        </p:nvPicPr>
        <p:blipFill>
          <a:blip r:embed="rId3"/>
          <a:srcRect/>
          <a:stretch>
            <a:fillRect/>
          </a:stretch>
        </p:blipFill>
        <p:spPr bwMode="auto">
          <a:xfrm>
            <a:off x="2484438" y="1700213"/>
            <a:ext cx="4184650" cy="4176712"/>
          </a:xfrm>
          <a:prstGeom prst="rect">
            <a:avLst/>
          </a:prstGeom>
          <a:noFill/>
          <a:ln w="9525">
            <a:noFill/>
            <a:miter lim="800000"/>
            <a:headEnd/>
            <a:tailEnd/>
          </a:ln>
        </p:spPr>
      </p:pic>
      <p:pic>
        <p:nvPicPr>
          <p:cNvPr id="22548" name="Picture 5"/>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8439150" y="115888"/>
            <a:ext cx="647700"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85750" y="357188"/>
          <a:ext cx="8572500" cy="5715000"/>
        </p:xfrm>
        <a:graphic>
          <a:graphicData uri="http://schemas.openxmlformats.org/drawingml/2006/table">
            <a:tbl>
              <a:tblPr/>
              <a:tblGrid>
                <a:gridCol w="2357438"/>
                <a:gridCol w="1928812"/>
                <a:gridCol w="2143125"/>
                <a:gridCol w="2143125"/>
              </a:tblGrid>
              <a:tr h="714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err="1" smtClean="0">
                          <a:ln>
                            <a:noFill/>
                          </a:ln>
                          <a:solidFill>
                            <a:schemeClr val="tx1"/>
                          </a:solidFill>
                          <a:effectLst/>
                          <a:latin typeface="Calibri" pitchFamily="34" charset="0"/>
                        </a:rPr>
                        <a:t>Es</a:t>
                      </a:r>
                      <a:r>
                        <a:rPr kumimoji="0" lang="en-GB" sz="1800" b="0" i="0" u="none" strike="noStrike" cap="none" normalizeH="0" baseline="0" dirty="0" smtClean="0">
                          <a:ln>
                            <a:noFill/>
                          </a:ln>
                          <a:solidFill>
                            <a:schemeClr val="tx1"/>
                          </a:solidFill>
                          <a:effectLst/>
                          <a:latin typeface="Calibri" pitchFamily="34" charset="0"/>
                        </a:rPr>
                        <a:t> un </a:t>
                      </a:r>
                      <a:r>
                        <a:rPr kumimoji="0" lang="en-GB" sz="1800" b="0" i="0" u="none" strike="noStrike" cap="none" normalizeH="0" baseline="0" dirty="0" err="1" smtClean="0">
                          <a:ln>
                            <a:noFill/>
                          </a:ln>
                          <a:solidFill>
                            <a:schemeClr val="tx1"/>
                          </a:solidFill>
                          <a:effectLst/>
                          <a:latin typeface="Calibri" pitchFamily="34" charset="0"/>
                        </a:rPr>
                        <a:t>deporte</a:t>
                      </a:r>
                      <a:r>
                        <a:rPr kumimoji="0" lang="en-GB" sz="1800" b="0" i="0" u="none" strike="noStrike" cap="none" normalizeH="0" baseline="0" dirty="0" smtClean="0">
                          <a:ln>
                            <a:noFill/>
                          </a:ln>
                          <a:solidFill>
                            <a:schemeClr val="tx1"/>
                          </a:solidFill>
                          <a:effectLst/>
                          <a:latin typeface="Calibri" pitchFamily="34" charset="0"/>
                        </a:rPr>
                        <a:t> ...</a:t>
                      </a:r>
                      <a:endParaRPr kumimoji="0" lang="en-US" sz="1800" b="0" i="0" u="none" strike="noStrike" cap="none" normalizeH="0" baseline="0" dirty="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It’s a..........sport</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que se juega/se hace....</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...that you play/do...</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de equipo/individual</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team/individual</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con una pelota</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with a ball</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de combate</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combat</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en una cancha</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on a court</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acuático</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water</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con ...jugadores</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with....players</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olímpico</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Olympic</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sobre/en el agua</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on/in the water</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popular (en/con)</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popular (in/with)</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Es un deporte que...</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It’s a sport that...</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err="1" smtClean="0">
                          <a:ln>
                            <a:noFill/>
                          </a:ln>
                          <a:solidFill>
                            <a:schemeClr val="tx1"/>
                          </a:solidFill>
                          <a:effectLst/>
                          <a:latin typeface="Calibri" pitchFamily="34" charset="0"/>
                        </a:rPr>
                        <a:t>muy</a:t>
                      </a:r>
                      <a:r>
                        <a:rPr kumimoji="0" lang="en-GB" sz="1800" b="0" i="0" u="none" strike="noStrike" cap="none" normalizeH="0" baseline="0" dirty="0" smtClean="0">
                          <a:ln>
                            <a:noFill/>
                          </a:ln>
                          <a:solidFill>
                            <a:schemeClr val="tx1"/>
                          </a:solidFill>
                          <a:effectLst/>
                          <a:latin typeface="Calibri" pitchFamily="34" charset="0"/>
                        </a:rPr>
                        <a:t>  </a:t>
                      </a:r>
                      <a:r>
                        <a:rPr kumimoji="0" lang="en-GB" sz="1800" b="0" i="0" u="none" strike="noStrike" cap="none" normalizeH="0" baseline="0" dirty="0" err="1" smtClean="0">
                          <a:ln>
                            <a:noFill/>
                          </a:ln>
                          <a:solidFill>
                            <a:schemeClr val="tx1"/>
                          </a:solidFill>
                          <a:effectLst/>
                          <a:latin typeface="Calibri" pitchFamily="34" charset="0"/>
                        </a:rPr>
                        <a:t>caro</a:t>
                      </a:r>
                      <a:r>
                        <a:rPr kumimoji="0" lang="en-GB" sz="1800" b="0" i="0" u="none" strike="noStrike" cap="none" normalizeH="0" baseline="0" dirty="0" smtClean="0">
                          <a:ln>
                            <a:noFill/>
                          </a:ln>
                          <a:solidFill>
                            <a:schemeClr val="tx1"/>
                          </a:solidFill>
                          <a:effectLst/>
                          <a:latin typeface="Calibri" pitchFamily="34" charset="0"/>
                        </a:rPr>
                        <a:t>/</a:t>
                      </a:r>
                      <a:r>
                        <a:rPr kumimoji="0" lang="en-GB" sz="1800" b="0" i="0" u="none" strike="noStrike" cap="none" normalizeH="0" baseline="0" dirty="0" err="1" smtClean="0">
                          <a:ln>
                            <a:noFill/>
                          </a:ln>
                          <a:solidFill>
                            <a:schemeClr val="tx1"/>
                          </a:solidFill>
                          <a:effectLst/>
                          <a:latin typeface="Calibri" pitchFamily="34" charset="0"/>
                        </a:rPr>
                        <a:t>barato</a:t>
                      </a:r>
                      <a:endParaRPr kumimoji="0" lang="en-US" sz="1800" b="0" i="0" u="none" strike="noStrike" cap="none" normalizeH="0" baseline="0" dirty="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very expensive/</a:t>
                      </a:r>
                      <a:br>
                        <a:rPr kumimoji="0" lang="en-GB" sz="1800" b="0" i="0" u="none" strike="noStrike" cap="none" normalizeH="0" baseline="0" smtClean="0">
                          <a:ln>
                            <a:noFill/>
                          </a:ln>
                          <a:solidFill>
                            <a:schemeClr val="tx1"/>
                          </a:solidFill>
                          <a:effectLst/>
                          <a:latin typeface="Calibri" pitchFamily="34" charset="0"/>
                        </a:rPr>
                      </a:br>
                      <a:r>
                        <a:rPr kumimoji="0" lang="en-GB" sz="1800" b="0" i="0" u="none" strike="noStrike" cap="none" normalizeH="0" baseline="0" smtClean="0">
                          <a:ln>
                            <a:noFill/>
                          </a:ln>
                          <a:solidFill>
                            <a:schemeClr val="tx1"/>
                          </a:solidFill>
                          <a:effectLst/>
                          <a:latin typeface="Calibri" pitchFamily="34" charset="0"/>
                        </a:rPr>
                        <a:t>cheap</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(no) me guesta porque...</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I (don’t) like because...</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emocionante/aburrido</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exciting/boring</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Es como una mezcla entre........ y..</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It’s like a mixture between.... and....</a:t>
                      </a: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79388" y="171450"/>
          <a:ext cx="8856662" cy="6511925"/>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bg1"/>
                          </a:solidFill>
                        </a:rPr>
                        <a:t>Range and content</a:t>
                      </a:r>
                      <a:endParaRPr lang="en-GB" sz="2000" b="1" dirty="0" smtClean="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74770" name="Text Placeholder 2"/>
          <p:cNvSpPr txBox="1">
            <a:spLocks/>
          </p:cNvSpPr>
          <p:nvPr/>
        </p:nvSpPr>
        <p:spPr bwMode="auto">
          <a:xfrm>
            <a:off x="179388" y="6176963"/>
            <a:ext cx="7772400" cy="1500187"/>
          </a:xfrm>
          <a:prstGeom prst="rect">
            <a:avLst/>
          </a:prstGeom>
          <a:noFill/>
          <a:ln w="9525">
            <a:noFill/>
            <a:miter lim="800000"/>
            <a:headEnd/>
            <a:tailEnd/>
          </a:ln>
        </p:spPr>
        <p:txBody>
          <a:bodyPr/>
          <a:lstStyle/>
          <a:p>
            <a:pPr marL="342900" indent="-342900">
              <a:spcBef>
                <a:spcPct val="20000"/>
              </a:spcBef>
              <a:buFont typeface="Arial" charset="0"/>
              <a:buNone/>
            </a:pPr>
            <a:r>
              <a:rPr lang="en-GB" sz="3200" b="1">
                <a:solidFill>
                  <a:srgbClr val="002060"/>
                </a:solidFill>
                <a:latin typeface="Calibri" pitchFamily="34" charset="0"/>
              </a:rPr>
              <a:t>Idea 9  Then and now</a:t>
            </a:r>
            <a:endParaRPr lang="en-US" sz="3200" b="1">
              <a:solidFill>
                <a:srgbClr val="002060"/>
              </a:solidFill>
              <a:latin typeface="Calibri" pitchFamily="34" charset="0"/>
            </a:endParaRPr>
          </a:p>
        </p:txBody>
      </p:sp>
      <p:sp>
        <p:nvSpPr>
          <p:cNvPr id="74771"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GB" sz="4400">
                <a:latin typeface="Calibri" pitchFamily="34" charset="0"/>
              </a:rPr>
              <a:t>THEN AND NOW</a:t>
            </a:r>
            <a:endParaRPr lang="en-US" sz="4400">
              <a:latin typeface="Calibri" pitchFamily="34" charset="0"/>
            </a:endParaRPr>
          </a:p>
        </p:txBody>
      </p:sp>
      <p:pic>
        <p:nvPicPr>
          <p:cNvPr id="74772" name="Picture 5"/>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8439150" y="115888"/>
            <a:ext cx="647700"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p:cNvPicPr>
            <a:picLocks noChangeAspect="1" noChangeArrowheads="1"/>
          </p:cNvPicPr>
          <p:nvPr/>
        </p:nvPicPr>
        <p:blipFill>
          <a:blip r:embed="rId3"/>
          <a:srcRect r="50288"/>
          <a:stretch>
            <a:fillRect/>
          </a:stretch>
        </p:blipFill>
        <p:spPr bwMode="auto">
          <a:xfrm>
            <a:off x="1835150" y="260350"/>
            <a:ext cx="2879725" cy="3678238"/>
          </a:xfrm>
          <a:prstGeom prst="rect">
            <a:avLst/>
          </a:prstGeom>
          <a:noFill/>
          <a:ln w="9525">
            <a:noFill/>
            <a:miter lim="800000"/>
            <a:headEnd/>
            <a:tailEnd/>
          </a:ln>
        </p:spPr>
      </p:pic>
      <p:graphicFrame>
        <p:nvGraphicFramePr>
          <p:cNvPr id="3075" name="Group 3"/>
          <p:cNvGraphicFramePr>
            <a:graphicFrameLocks noGrp="1"/>
          </p:cNvGraphicFramePr>
          <p:nvPr/>
        </p:nvGraphicFramePr>
        <p:xfrm>
          <a:off x="71438" y="4286250"/>
          <a:ext cx="9001125" cy="2284413"/>
        </p:xfrm>
        <a:graphic>
          <a:graphicData uri="http://schemas.openxmlformats.org/drawingml/2006/table">
            <a:tbl>
              <a:tblPr/>
              <a:tblGrid>
                <a:gridCol w="4500562"/>
                <a:gridCol w="4500563"/>
              </a:tblGrid>
              <a:tr h="398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Antes….</a:t>
                      </a:r>
                      <a:endParaRPr kumimoji="0" lang="en-US" sz="1800" b="1"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Ahora…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0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Cuando hac</a:t>
                      </a:r>
                      <a:r>
                        <a:rPr kumimoji="0" lang="en-US" sz="1800" b="1" i="0" u="none" strike="noStrike" cap="none" normalizeH="0" baseline="0" smtClean="0">
                          <a:ln>
                            <a:noFill/>
                          </a:ln>
                          <a:solidFill>
                            <a:schemeClr val="tx1"/>
                          </a:solidFill>
                          <a:effectLst/>
                          <a:latin typeface="Arial" charset="0"/>
                          <a:cs typeface="Arial" charset="0"/>
                        </a:rPr>
                        <a:t>ía </a:t>
                      </a:r>
                      <a:r>
                        <a:rPr kumimoji="0" lang="en-GB" sz="1800" b="1" i="0" u="none" strike="noStrike" cap="none" normalizeH="0" baseline="0" smtClean="0">
                          <a:ln>
                            <a:noFill/>
                          </a:ln>
                          <a:solidFill>
                            <a:schemeClr val="tx1"/>
                          </a:solidFill>
                          <a:effectLst/>
                          <a:latin typeface="Arial" charset="0"/>
                        </a:rPr>
                        <a:t>el papel de Bridget Jones…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chemeClr val="tx1"/>
                          </a:solidFill>
                          <a:effectLst/>
                          <a:latin typeface="Arial" charset="0"/>
                        </a:rPr>
                        <a:t>Hoy en d</a:t>
                      </a:r>
                      <a:r>
                        <a:rPr kumimoji="0" lang="en-GB" sz="1800" b="1" i="0" u="none" strike="noStrike" cap="none" normalizeH="0" baseline="0" smtClean="0">
                          <a:ln>
                            <a:noFill/>
                          </a:ln>
                          <a:solidFill>
                            <a:schemeClr val="tx1"/>
                          </a:solidFill>
                          <a:effectLst/>
                          <a:latin typeface="Arial" charset="0"/>
                          <a:cs typeface="Arial" charset="0"/>
                        </a:rPr>
                        <a:t>ía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8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8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8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76822" name="Picture 23"/>
          <p:cNvPicPr>
            <a:picLocks noChangeAspect="1" noChangeArrowheads="1"/>
          </p:cNvPicPr>
          <p:nvPr/>
        </p:nvPicPr>
        <p:blipFill>
          <a:blip r:embed="rId4"/>
          <a:srcRect l="8112" t="6660" r="12132"/>
          <a:stretch>
            <a:fillRect/>
          </a:stretch>
        </p:blipFill>
        <p:spPr bwMode="auto">
          <a:xfrm>
            <a:off x="0" y="1052513"/>
            <a:ext cx="2089150" cy="3025775"/>
          </a:xfrm>
          <a:prstGeom prst="rect">
            <a:avLst/>
          </a:prstGeom>
          <a:noFill/>
          <a:ln w="9525">
            <a:noFill/>
            <a:miter lim="800000"/>
            <a:headEnd/>
            <a:tailEnd/>
          </a:ln>
        </p:spPr>
      </p:pic>
      <p:pic>
        <p:nvPicPr>
          <p:cNvPr id="76823" name="Picture 24"/>
          <p:cNvPicPr>
            <a:picLocks noChangeAspect="1" noChangeArrowheads="1"/>
          </p:cNvPicPr>
          <p:nvPr/>
        </p:nvPicPr>
        <p:blipFill>
          <a:blip r:embed="rId5"/>
          <a:srcRect l="19778" r="21445"/>
          <a:stretch>
            <a:fillRect/>
          </a:stretch>
        </p:blipFill>
        <p:spPr bwMode="auto">
          <a:xfrm>
            <a:off x="4932363" y="0"/>
            <a:ext cx="3384550" cy="4005263"/>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71438" y="4000500"/>
          <a:ext cx="9001125" cy="2754313"/>
        </p:xfrm>
        <a:graphic>
          <a:graphicData uri="http://schemas.openxmlformats.org/drawingml/2006/table">
            <a:tbl>
              <a:tblPr/>
              <a:tblGrid>
                <a:gridCol w="4500562"/>
                <a:gridCol w="4500563"/>
              </a:tblGrid>
              <a:tr h="639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1"/>
                          </a:solidFill>
                          <a:effectLst/>
                          <a:latin typeface="Calibri" pitchFamily="34" charset="0"/>
                        </a:rPr>
                        <a:t>En mi </a:t>
                      </a:r>
                      <a:r>
                        <a:rPr kumimoji="0" lang="en-GB" sz="1800" b="1" i="0" u="none" strike="noStrike" cap="none" normalizeH="0" baseline="0" dirty="0" err="1" smtClean="0">
                          <a:ln>
                            <a:noFill/>
                          </a:ln>
                          <a:solidFill>
                            <a:schemeClr val="tx1"/>
                          </a:solidFill>
                          <a:effectLst/>
                          <a:latin typeface="Calibri" pitchFamily="34" charset="0"/>
                        </a:rPr>
                        <a:t>escuela</a:t>
                      </a:r>
                      <a:r>
                        <a:rPr kumimoji="0" lang="en-GB" sz="1800" b="1" i="0" u="none" strike="noStrike" cap="none" normalizeH="0" baseline="0" dirty="0" smtClean="0">
                          <a:ln>
                            <a:noFill/>
                          </a:ln>
                          <a:solidFill>
                            <a:schemeClr val="tx1"/>
                          </a:solidFill>
                          <a:effectLst/>
                          <a:latin typeface="Calibri" pitchFamily="34" charset="0"/>
                        </a:rPr>
                        <a:t> </a:t>
                      </a:r>
                      <a:r>
                        <a:rPr kumimoji="0" lang="en-GB" sz="1800" b="1" i="0" u="none" strike="noStrike" cap="none" normalizeH="0" baseline="0" dirty="0" err="1" smtClean="0">
                          <a:ln>
                            <a:noFill/>
                          </a:ln>
                          <a:solidFill>
                            <a:schemeClr val="tx1"/>
                          </a:solidFill>
                          <a:effectLst/>
                          <a:latin typeface="Calibri" pitchFamily="34" charset="0"/>
                        </a:rPr>
                        <a:t>primaria</a:t>
                      </a:r>
                      <a:r>
                        <a:rPr kumimoji="0" lang="en-GB" sz="1800" b="1" i="0" u="none" strike="noStrike" cap="none" normalizeH="0" baseline="0" dirty="0" smtClean="0">
                          <a:ln>
                            <a:noFill/>
                          </a:ln>
                          <a:solidFill>
                            <a:schemeClr val="tx1"/>
                          </a:solidFill>
                          <a:effectLst/>
                          <a:latin typeface="Calibri" pitchFamily="34" charset="0"/>
                        </a:rPr>
                        <a:t> </a:t>
                      </a:r>
                      <a:r>
                        <a:rPr kumimoji="0" lang="en-GB" sz="1800" b="1" i="0" u="none" strike="noStrike" cap="none" normalizeH="0" baseline="0" dirty="0" err="1" smtClean="0">
                          <a:ln>
                            <a:noFill/>
                          </a:ln>
                          <a:solidFill>
                            <a:schemeClr val="tx1"/>
                          </a:solidFill>
                          <a:effectLst/>
                          <a:latin typeface="Calibri" pitchFamily="34" charset="0"/>
                        </a:rPr>
                        <a:t>había</a:t>
                      </a:r>
                      <a:r>
                        <a:rPr kumimoji="0" lang="en-GB" sz="1800" b="1" i="0" u="none" strike="noStrike" cap="none" normalizeH="0" baseline="0" dirty="0" smtClean="0">
                          <a:ln>
                            <a:noFill/>
                          </a:ln>
                          <a:solidFill>
                            <a:schemeClr val="tx1"/>
                          </a:solidFill>
                          <a:effectLst/>
                          <a:latin typeface="Calibri" pitchFamily="34" charset="0"/>
                        </a:rPr>
                        <a:t>…</a:t>
                      </a:r>
                      <a:endParaRPr kumimoji="0" lang="en-US" sz="1800" b="1" i="0" u="none" strike="noStrike" cap="none" normalizeH="0" baseline="0" dirty="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1"/>
                          </a:solidFill>
                          <a:effectLst/>
                          <a:latin typeface="Calibri" pitchFamily="34" charset="0"/>
                        </a:rPr>
                        <a:t>En mi </a:t>
                      </a:r>
                      <a:r>
                        <a:rPr kumimoji="0" lang="en-GB" sz="1800" b="1" i="0" u="none" strike="noStrike" cap="none" normalizeH="0" baseline="0" dirty="0" err="1" smtClean="0">
                          <a:ln>
                            <a:noFill/>
                          </a:ln>
                          <a:solidFill>
                            <a:schemeClr val="tx1"/>
                          </a:solidFill>
                          <a:effectLst/>
                          <a:latin typeface="Calibri" pitchFamily="34" charset="0"/>
                        </a:rPr>
                        <a:t>instituto</a:t>
                      </a:r>
                      <a:r>
                        <a:rPr kumimoji="0" lang="en-GB" sz="1800" b="1" i="0" u="none" strike="noStrike" cap="none" normalizeH="0" baseline="0" dirty="0" smtClean="0">
                          <a:ln>
                            <a:noFill/>
                          </a:ln>
                          <a:solidFill>
                            <a:schemeClr val="tx1"/>
                          </a:solidFill>
                          <a:effectLst/>
                          <a:latin typeface="Calibri" pitchFamily="34" charset="0"/>
                        </a:rPr>
                        <a:t> hay…</a:t>
                      </a:r>
                      <a:endParaRPr kumimoji="0" lang="en-US" sz="1800" b="1" i="0" u="none" strike="noStrike" cap="none" normalizeH="0" baseline="0" dirty="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78869" name="Picture 2"/>
          <p:cNvPicPr>
            <a:picLocks noChangeAspect="1" noChangeArrowheads="1"/>
          </p:cNvPicPr>
          <p:nvPr/>
        </p:nvPicPr>
        <p:blipFill>
          <a:blip r:embed="rId2"/>
          <a:srcRect/>
          <a:stretch>
            <a:fillRect/>
          </a:stretch>
        </p:blipFill>
        <p:spPr bwMode="auto">
          <a:xfrm>
            <a:off x="214313" y="642938"/>
            <a:ext cx="4214812" cy="2690812"/>
          </a:xfrm>
          <a:prstGeom prst="rect">
            <a:avLst/>
          </a:prstGeom>
          <a:noFill/>
          <a:ln w="9525">
            <a:noFill/>
            <a:miter lim="800000"/>
            <a:headEnd/>
            <a:tailEnd/>
          </a:ln>
        </p:spPr>
      </p:pic>
      <p:pic>
        <p:nvPicPr>
          <p:cNvPr id="78870" name="Picture 3"/>
          <p:cNvPicPr>
            <a:picLocks noChangeAspect="1" noChangeArrowheads="1"/>
          </p:cNvPicPr>
          <p:nvPr/>
        </p:nvPicPr>
        <p:blipFill>
          <a:blip r:embed="rId3"/>
          <a:srcRect/>
          <a:stretch>
            <a:fillRect/>
          </a:stretch>
        </p:blipFill>
        <p:spPr bwMode="auto">
          <a:xfrm>
            <a:off x="4572000" y="642938"/>
            <a:ext cx="4381500" cy="27432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descr="sitges2.JPG"/>
          <p:cNvPicPr>
            <a:picLocks noChangeAspect="1"/>
          </p:cNvPicPr>
          <p:nvPr/>
        </p:nvPicPr>
        <p:blipFill>
          <a:blip r:embed="rId2"/>
          <a:srcRect l="7246" b="-484"/>
          <a:stretch>
            <a:fillRect/>
          </a:stretch>
        </p:blipFill>
        <p:spPr bwMode="auto">
          <a:xfrm>
            <a:off x="4572000" y="0"/>
            <a:ext cx="4572000" cy="3714750"/>
          </a:xfrm>
          <a:prstGeom prst="rect">
            <a:avLst/>
          </a:prstGeom>
          <a:noFill/>
          <a:ln w="38100">
            <a:solidFill>
              <a:schemeClr val="tx1"/>
            </a:solidFill>
            <a:miter lim="800000"/>
            <a:headEnd/>
            <a:tailEnd/>
          </a:ln>
        </p:spPr>
      </p:pic>
      <p:pic>
        <p:nvPicPr>
          <p:cNvPr id="79874" name="Picture 4"/>
          <p:cNvPicPr>
            <a:picLocks noChangeAspect="1" noChangeArrowheads="1"/>
          </p:cNvPicPr>
          <p:nvPr/>
        </p:nvPicPr>
        <p:blipFill>
          <a:blip r:embed="rId3"/>
          <a:srcRect r="16309"/>
          <a:stretch>
            <a:fillRect/>
          </a:stretch>
        </p:blipFill>
        <p:spPr bwMode="auto">
          <a:xfrm>
            <a:off x="0" y="0"/>
            <a:ext cx="4572000" cy="3714750"/>
          </a:xfrm>
          <a:prstGeom prst="rect">
            <a:avLst/>
          </a:prstGeom>
          <a:noFill/>
          <a:ln w="38100">
            <a:solidFill>
              <a:schemeClr val="tx1"/>
            </a:solidFill>
            <a:miter lim="800000"/>
            <a:headEnd/>
            <a:tailEnd/>
          </a:ln>
        </p:spPr>
      </p:pic>
      <p:sp>
        <p:nvSpPr>
          <p:cNvPr id="79875" name="TextBox 3"/>
          <p:cNvSpPr txBox="1">
            <a:spLocks noChangeArrowheads="1"/>
          </p:cNvSpPr>
          <p:nvPr/>
        </p:nvSpPr>
        <p:spPr bwMode="auto">
          <a:xfrm>
            <a:off x="4643438" y="69850"/>
            <a:ext cx="1643062" cy="430213"/>
          </a:xfrm>
          <a:prstGeom prst="rect">
            <a:avLst/>
          </a:prstGeom>
          <a:noFill/>
          <a:ln w="9525">
            <a:noFill/>
            <a:miter lim="800000"/>
            <a:headEnd/>
            <a:tailEnd/>
          </a:ln>
        </p:spPr>
        <p:txBody>
          <a:bodyPr>
            <a:spAutoFit/>
          </a:bodyPr>
          <a:lstStyle/>
          <a:p>
            <a:r>
              <a:rPr lang="en-GB" sz="1100" b="1">
                <a:latin typeface="Comic Sans MS" pitchFamily="66" charset="0"/>
              </a:rPr>
              <a:t>Sitges</a:t>
            </a:r>
          </a:p>
          <a:p>
            <a:r>
              <a:rPr lang="en-GB" sz="1100" b="1">
                <a:latin typeface="Comic Sans MS" pitchFamily="66" charset="0"/>
              </a:rPr>
              <a:t>Cataluña, Spain 2009</a:t>
            </a:r>
            <a:endParaRPr lang="en-US" sz="1100" b="1">
              <a:latin typeface="Comic Sans MS" pitchFamily="66" charset="0"/>
            </a:endParaRPr>
          </a:p>
        </p:txBody>
      </p:sp>
      <p:graphicFrame>
        <p:nvGraphicFramePr>
          <p:cNvPr id="5" name="Table 4"/>
          <p:cNvGraphicFramePr>
            <a:graphicFrameLocks noGrp="1"/>
          </p:cNvGraphicFramePr>
          <p:nvPr/>
        </p:nvGraphicFramePr>
        <p:xfrm>
          <a:off x="71438" y="4000500"/>
          <a:ext cx="9001125" cy="2643188"/>
        </p:xfrm>
        <a:graphic>
          <a:graphicData uri="http://schemas.openxmlformats.org/drawingml/2006/table">
            <a:tbl>
              <a:tblPr firstRow="1" bandRow="1">
                <a:tableStyleId>{5940675A-B579-460E-94D1-54222C63F5DA}</a:tableStyleId>
              </a:tblPr>
              <a:tblGrid>
                <a:gridCol w="4500563"/>
                <a:gridCol w="4500563"/>
              </a:tblGrid>
              <a:tr h="528638">
                <a:tc>
                  <a:txBody>
                    <a:bodyPr/>
                    <a:lstStyle/>
                    <a:p>
                      <a:r>
                        <a:rPr lang="en-GB" sz="1800" b="1" dirty="0" err="1" smtClean="0"/>
                        <a:t>Hace</a:t>
                      </a:r>
                      <a:r>
                        <a:rPr lang="en-GB" sz="1800" b="1" baseline="0" dirty="0" smtClean="0"/>
                        <a:t> 50 </a:t>
                      </a:r>
                      <a:r>
                        <a:rPr lang="en-GB" sz="1800" b="1" baseline="0" dirty="0" err="1" smtClean="0"/>
                        <a:t>años</a:t>
                      </a:r>
                      <a:r>
                        <a:rPr lang="en-GB" sz="1800" b="1" baseline="0" dirty="0" smtClean="0"/>
                        <a:t>, </a:t>
                      </a:r>
                      <a:r>
                        <a:rPr lang="en-GB" sz="1800" b="1" baseline="0" dirty="0" err="1" smtClean="0"/>
                        <a:t>había</a:t>
                      </a:r>
                      <a:r>
                        <a:rPr lang="en-GB" sz="1800" b="1" baseline="0" dirty="0" smtClean="0"/>
                        <a:t> </a:t>
                      </a:r>
                      <a:r>
                        <a:rPr lang="en-GB" sz="1800" b="1" baseline="0" dirty="0" err="1" smtClean="0"/>
                        <a:t>más</a:t>
                      </a:r>
                      <a:r>
                        <a:rPr lang="en-GB" sz="1800" b="1" baseline="0" dirty="0" smtClean="0"/>
                        <a:t> </a:t>
                      </a:r>
                      <a:r>
                        <a:rPr lang="en-GB" sz="1800" b="1" baseline="0" dirty="0" err="1" smtClean="0"/>
                        <a:t>rocas</a:t>
                      </a:r>
                      <a:r>
                        <a:rPr lang="en-GB" sz="1800" b="1" baseline="0" dirty="0" smtClean="0"/>
                        <a:t> en la playa.</a:t>
                      </a:r>
                      <a:endParaRPr lang="en-US" sz="1800" b="1" dirty="0"/>
                    </a:p>
                  </a:txBody>
                  <a:tcPr anchor="ctr"/>
                </a:tc>
                <a:tc>
                  <a:txBody>
                    <a:bodyPr/>
                    <a:lstStyle/>
                    <a:p>
                      <a:r>
                        <a:rPr lang="en-GB" sz="1800" b="1" dirty="0" smtClean="0"/>
                        <a:t>Hoy no</a:t>
                      </a:r>
                      <a:r>
                        <a:rPr lang="en-GB" sz="1800" b="1" baseline="0" dirty="0" smtClean="0"/>
                        <a:t> hay </a:t>
                      </a:r>
                      <a:r>
                        <a:rPr lang="en-GB" sz="1800" b="1" baseline="0" dirty="0" err="1" smtClean="0"/>
                        <a:t>rocas</a:t>
                      </a:r>
                      <a:r>
                        <a:rPr lang="en-GB" sz="1800" b="1" baseline="0" dirty="0" smtClean="0"/>
                        <a:t> en la playa.</a:t>
                      </a:r>
                      <a:endParaRPr lang="en-US" sz="1800" b="1" dirty="0"/>
                    </a:p>
                  </a:txBody>
                  <a:tcPr anchor="ctr"/>
                </a:tc>
              </a:tr>
              <a:tr h="528638">
                <a:tc>
                  <a:txBody>
                    <a:bodyPr/>
                    <a:lstStyle/>
                    <a:p>
                      <a:endParaRPr lang="en-US" sz="1800" dirty="0"/>
                    </a:p>
                  </a:txBody>
                  <a:tcPr anchor="ctr"/>
                </a:tc>
                <a:tc>
                  <a:txBody>
                    <a:bodyPr/>
                    <a:lstStyle/>
                    <a:p>
                      <a:endParaRPr lang="en-US" sz="1800" dirty="0"/>
                    </a:p>
                  </a:txBody>
                  <a:tcPr anchor="ctr"/>
                </a:tc>
              </a:tr>
              <a:tr h="528638">
                <a:tc>
                  <a:txBody>
                    <a:bodyPr/>
                    <a:lstStyle/>
                    <a:p>
                      <a:endParaRPr lang="en-US" sz="1800"/>
                    </a:p>
                  </a:txBody>
                  <a:tcPr anchor="ctr"/>
                </a:tc>
                <a:tc>
                  <a:txBody>
                    <a:bodyPr/>
                    <a:lstStyle/>
                    <a:p>
                      <a:endParaRPr lang="en-US" sz="1800" dirty="0"/>
                    </a:p>
                  </a:txBody>
                  <a:tcPr anchor="ctr"/>
                </a:tc>
              </a:tr>
              <a:tr h="528638">
                <a:tc>
                  <a:txBody>
                    <a:bodyPr/>
                    <a:lstStyle/>
                    <a:p>
                      <a:endParaRPr lang="en-US" sz="1800"/>
                    </a:p>
                  </a:txBody>
                  <a:tcPr anchor="ctr"/>
                </a:tc>
                <a:tc>
                  <a:txBody>
                    <a:bodyPr/>
                    <a:lstStyle/>
                    <a:p>
                      <a:endParaRPr lang="en-US" sz="1800" dirty="0"/>
                    </a:p>
                  </a:txBody>
                  <a:tcPr anchor="ctr"/>
                </a:tc>
              </a:tr>
              <a:tr h="528638">
                <a:tc>
                  <a:txBody>
                    <a:bodyPr/>
                    <a:lstStyle/>
                    <a:p>
                      <a:endParaRPr lang="en-US" sz="1800"/>
                    </a:p>
                  </a:txBody>
                  <a:tcPr anchor="ctr"/>
                </a:tc>
                <a:tc>
                  <a:txBody>
                    <a:bodyPr/>
                    <a:lstStyle/>
                    <a:p>
                      <a:endParaRPr lang="en-US" sz="1800" dirty="0"/>
                    </a:p>
                  </a:txBody>
                  <a:tcPr anchor="ctr"/>
                </a:tc>
              </a:tr>
            </a:tbl>
          </a:graphicData>
        </a:graphic>
      </p:graphicFrame>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79388" y="188913"/>
          <a:ext cx="8856662" cy="6443662"/>
        </p:xfrm>
        <a:graphic>
          <a:graphicData uri="http://schemas.openxmlformats.org/drawingml/2006/table">
            <a:tbl>
              <a:tblPr firstRow="1" bandRow="1">
                <a:tableStyleId>{5940675A-B579-460E-94D1-54222C63F5DA}</a:tableStyleId>
              </a:tblPr>
              <a:tblGrid>
                <a:gridCol w="8856984"/>
              </a:tblGrid>
              <a:tr h="620996">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8460">
                <a:tc>
                  <a:txBody>
                    <a:bodyPr/>
                    <a:lstStyle/>
                    <a:p>
                      <a:pPr algn="l" fontAlgn="auto">
                        <a:spcBef>
                          <a:spcPts val="0"/>
                        </a:spcBef>
                        <a:spcAft>
                          <a:spcPts val="0"/>
                        </a:spcAft>
                        <a:defRPr/>
                      </a:pPr>
                      <a:r>
                        <a:rPr lang="en-GB" sz="3200" b="1" dirty="0" smtClean="0">
                          <a:solidFill>
                            <a:schemeClr val="bg1"/>
                          </a:solidFill>
                        </a:rPr>
                        <a:t>Range</a:t>
                      </a:r>
                      <a:r>
                        <a:rPr lang="en-GB" sz="3200" b="1" baseline="0" dirty="0" smtClean="0">
                          <a:solidFill>
                            <a:schemeClr val="bg1"/>
                          </a:solidFill>
                        </a:rPr>
                        <a:t> and content</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67208">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67458">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80914" name="Text Placeholder 2"/>
          <p:cNvSpPr txBox="1">
            <a:spLocks/>
          </p:cNvSpPr>
          <p:nvPr/>
        </p:nvSpPr>
        <p:spPr bwMode="auto">
          <a:xfrm>
            <a:off x="179388" y="6092825"/>
            <a:ext cx="7772400" cy="1500188"/>
          </a:xfrm>
          <a:prstGeom prst="rect">
            <a:avLst/>
          </a:prstGeom>
          <a:noFill/>
          <a:ln w="9525">
            <a:noFill/>
            <a:miter lim="800000"/>
            <a:headEnd/>
            <a:tailEnd/>
          </a:ln>
        </p:spPr>
        <p:txBody>
          <a:bodyPr/>
          <a:lstStyle/>
          <a:p>
            <a:pPr marL="342900" indent="-342900">
              <a:spcBef>
                <a:spcPct val="20000"/>
              </a:spcBef>
              <a:buFont typeface="Arial" charset="0"/>
              <a:buNone/>
            </a:pPr>
            <a:r>
              <a:rPr lang="en-GB" sz="2800" b="1">
                <a:solidFill>
                  <a:srgbClr val="002060"/>
                </a:solidFill>
                <a:latin typeface="Calibri" pitchFamily="34" charset="0"/>
              </a:rPr>
              <a:t>Idea 10 Spend the words</a:t>
            </a:r>
            <a:endParaRPr lang="en-US" sz="2800" b="1">
              <a:solidFill>
                <a:srgbClr val="002060"/>
              </a:solidFill>
              <a:latin typeface="Calibri" pitchFamily="34" charset="0"/>
            </a:endParaRPr>
          </a:p>
        </p:txBody>
      </p:sp>
      <p:sp>
        <p:nvSpPr>
          <p:cNvPr id="80915"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GB" sz="4400">
                <a:latin typeface="Calibri" pitchFamily="34" charset="0"/>
              </a:rPr>
              <a:t>SPEND THE WORDS</a:t>
            </a:r>
            <a:endParaRPr lang="en-US" sz="4400">
              <a:latin typeface="Calibri" pitchFamily="34" charset="0"/>
            </a:endParaRPr>
          </a:p>
        </p:txBody>
      </p:sp>
      <p:pic>
        <p:nvPicPr>
          <p:cNvPr id="80916" name="Picture 3" descr="chat"/>
          <p:cNvPicPr>
            <a:picLocks noChangeAspect="1" noChangeArrowheads="1"/>
          </p:cNvPicPr>
          <p:nvPr/>
        </p:nvPicPr>
        <p:blipFill>
          <a:blip r:embed="rId3"/>
          <a:srcRect/>
          <a:stretch>
            <a:fillRect/>
          </a:stretch>
        </p:blipFill>
        <p:spPr bwMode="auto">
          <a:xfrm>
            <a:off x="4065588" y="4508500"/>
            <a:ext cx="1257300" cy="1257300"/>
          </a:xfrm>
          <a:prstGeom prst="rect">
            <a:avLst/>
          </a:prstGeom>
          <a:noFill/>
          <a:ln w="9525">
            <a:noFill/>
            <a:miter lim="800000"/>
            <a:headEnd/>
            <a:tailEnd/>
          </a:ln>
        </p:spPr>
      </p:pic>
      <p:pic>
        <p:nvPicPr>
          <p:cNvPr id="80917" name="Picture 7"/>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8439150" y="115888"/>
            <a:ext cx="647700"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21" name="Group 45"/>
          <p:cNvGraphicFramePr>
            <a:graphicFrameLocks noGrp="1"/>
          </p:cNvGraphicFramePr>
          <p:nvPr/>
        </p:nvGraphicFramePr>
        <p:xfrm>
          <a:off x="428625" y="541338"/>
          <a:ext cx="8320088" cy="5767387"/>
        </p:xfrm>
        <a:graphic>
          <a:graphicData uri="http://schemas.openxmlformats.org/drawingml/2006/table">
            <a:tbl>
              <a:tblPr/>
              <a:tblGrid>
                <a:gridCol w="2079817"/>
                <a:gridCol w="2079817"/>
                <a:gridCol w="2079817"/>
                <a:gridCol w="2079817"/>
              </a:tblGrid>
              <a:tr h="18592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err="1" smtClean="0">
                          <a:ln>
                            <a:noFill/>
                          </a:ln>
                          <a:solidFill>
                            <a:schemeClr val="tx1"/>
                          </a:solidFill>
                          <a:effectLst/>
                          <a:latin typeface="Calibri" charset="0"/>
                          <a:ea typeface="ＭＳ Ｐゴシック" charset="-128"/>
                        </a:rPr>
                        <a:t>ayer</a:t>
                      </a:r>
                      <a:endParaRPr kumimoji="0" lang="fr-FR" sz="2800" b="0" i="0" u="none" strike="noStrike" cap="none" normalizeH="0" baseline="0" dirty="0" smtClean="0">
                        <a:ln>
                          <a:noFill/>
                        </a:ln>
                        <a:solidFill>
                          <a:schemeClr val="tx1"/>
                        </a:solidFill>
                        <a:effectLst/>
                        <a:latin typeface="Calibri"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err="1" smtClean="0">
                          <a:ln>
                            <a:noFill/>
                          </a:ln>
                          <a:solidFill>
                            <a:schemeClr val="tx1"/>
                          </a:solidFill>
                          <a:effectLst/>
                          <a:latin typeface="Calibri" charset="0"/>
                          <a:ea typeface="ＭＳ Ｐゴシック" charset="-128"/>
                        </a:rPr>
                        <a:t>pero</a:t>
                      </a:r>
                      <a:endParaRPr kumimoji="0" lang="fr-FR" sz="2800" b="0" i="0" u="none" strike="noStrike" cap="none" normalizeH="0" baseline="0" dirty="0" smtClean="0">
                        <a:ln>
                          <a:noFill/>
                        </a:ln>
                        <a:solidFill>
                          <a:schemeClr val="tx1"/>
                        </a:solidFill>
                        <a:effectLst/>
                        <a:latin typeface="Calibri"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dirty="0" smtClean="0">
                          <a:ln>
                            <a:noFill/>
                          </a:ln>
                          <a:solidFill>
                            <a:schemeClr val="tx1"/>
                          </a:solidFill>
                          <a:effectLst/>
                          <a:latin typeface="Calibri" charset="0"/>
                          <a:ea typeface="ＭＳ Ｐゴシック" charset="-128"/>
                        </a:rPr>
                        <a:t>en mi </a:t>
                      </a:r>
                      <a:r>
                        <a:rPr kumimoji="0" lang="en-GB" sz="2800" b="0" i="0" u="none" strike="noStrike" cap="none" normalizeH="0" baseline="0" dirty="0" err="1" smtClean="0">
                          <a:ln>
                            <a:noFill/>
                          </a:ln>
                          <a:solidFill>
                            <a:schemeClr val="tx1"/>
                          </a:solidFill>
                          <a:effectLst/>
                          <a:latin typeface="Calibri" charset="0"/>
                          <a:ea typeface="ＭＳ Ｐゴシック" charset="-128"/>
                        </a:rPr>
                        <a:t>opinión</a:t>
                      </a:r>
                      <a:endParaRPr kumimoji="0" lang="fr-FR" sz="2800" b="0" i="0" u="none" strike="noStrike" cap="none" normalizeH="0" baseline="0" dirty="0" smtClean="0">
                        <a:ln>
                          <a:noFill/>
                        </a:ln>
                        <a:solidFill>
                          <a:schemeClr val="tx1"/>
                        </a:solidFill>
                        <a:effectLst/>
                        <a:latin typeface="Calibri"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err="1" smtClean="0">
                          <a:ln>
                            <a:noFill/>
                          </a:ln>
                          <a:solidFill>
                            <a:schemeClr val="tx1"/>
                          </a:solidFill>
                          <a:effectLst/>
                          <a:latin typeface="Calibri" charset="0"/>
                          <a:ea typeface="ＭＳ Ｐゴシック" charset="-128"/>
                        </a:rPr>
                        <a:t>Pienso</a:t>
                      </a:r>
                      <a:r>
                        <a:rPr kumimoji="0" lang="fr-FR" sz="2800" b="0" i="0" u="none" strike="noStrike" cap="none" normalizeH="0" baseline="0" dirty="0" smtClean="0">
                          <a:ln>
                            <a:noFill/>
                          </a:ln>
                          <a:solidFill>
                            <a:schemeClr val="tx1"/>
                          </a:solidFill>
                          <a:effectLst/>
                          <a:latin typeface="Calibri" charset="0"/>
                          <a:ea typeface="ＭＳ Ｐゴシック" charset="-128"/>
                        </a:rPr>
                        <a:t> que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168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el fin de </a:t>
                      </a:r>
                      <a:r>
                        <a:rPr kumimoji="0" lang="fr-FR" sz="2800" b="0" i="0" u="none" strike="noStrike" cap="none" normalizeH="0" baseline="0" dirty="0" err="1" smtClean="0">
                          <a:ln>
                            <a:noFill/>
                          </a:ln>
                          <a:solidFill>
                            <a:schemeClr val="tx1"/>
                          </a:solidFill>
                          <a:effectLst/>
                          <a:latin typeface="Calibri" charset="0"/>
                          <a:ea typeface="ＭＳ Ｐゴシック" charset="-128"/>
                        </a:rPr>
                        <a:t>semana</a:t>
                      </a:r>
                      <a:r>
                        <a:rPr kumimoji="0" lang="fr-FR" sz="2800" b="0" i="0" u="none" strike="noStrike" cap="none" normalizeH="0" baseline="0" dirty="0" smtClean="0">
                          <a:ln>
                            <a:noFill/>
                          </a:ln>
                          <a:solidFill>
                            <a:schemeClr val="tx1"/>
                          </a:solidFill>
                          <a:effectLst/>
                          <a:latin typeface="Calibri" charset="0"/>
                          <a:ea typeface="ＭＳ Ｐゴシック" charset="-128"/>
                        </a:rPr>
                        <a:t> </a:t>
                      </a:r>
                      <a:r>
                        <a:rPr kumimoji="0" lang="fr-FR" sz="2800" b="0" i="0" u="none" strike="noStrike" cap="none" normalizeH="0" baseline="0" dirty="0" err="1" smtClean="0">
                          <a:ln>
                            <a:noFill/>
                          </a:ln>
                          <a:solidFill>
                            <a:schemeClr val="tx1"/>
                          </a:solidFill>
                          <a:effectLst/>
                          <a:latin typeface="Calibri" charset="0"/>
                          <a:ea typeface="ＭＳ Ｐゴシック" charset="-128"/>
                        </a:rPr>
                        <a:t>pasado</a:t>
                      </a:r>
                      <a:endParaRPr kumimoji="0" lang="fr-FR" sz="2800" b="0" i="0" u="none" strike="noStrike" cap="none" normalizeH="0" baseline="0" dirty="0" smtClean="0">
                        <a:ln>
                          <a:noFill/>
                        </a:ln>
                        <a:solidFill>
                          <a:schemeClr val="tx1"/>
                        </a:solidFill>
                        <a:effectLst/>
                        <a:latin typeface="Calibri"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Lo me </a:t>
                      </a:r>
                      <a:r>
                        <a:rPr kumimoji="0" lang="fr-FR" sz="2800" b="0" i="0" u="none" strike="noStrike" cap="none" normalizeH="0" baseline="0" dirty="0" err="1" smtClean="0">
                          <a:ln>
                            <a:noFill/>
                          </a:ln>
                          <a:solidFill>
                            <a:schemeClr val="tx1"/>
                          </a:solidFill>
                          <a:effectLst/>
                          <a:latin typeface="Calibri" charset="0"/>
                          <a:ea typeface="ＭＳ Ｐゴシック" charset="-128"/>
                        </a:rPr>
                        <a:t>me</a:t>
                      </a:r>
                      <a:r>
                        <a:rPr kumimoji="0" lang="fr-FR" sz="2800" b="0" i="0" u="none" strike="noStrike" cap="none" normalizeH="0" baseline="0" dirty="0" smtClean="0">
                          <a:ln>
                            <a:noFill/>
                          </a:ln>
                          <a:solidFill>
                            <a:schemeClr val="tx1"/>
                          </a:solidFill>
                          <a:effectLst/>
                          <a:latin typeface="Calibri" charset="0"/>
                          <a:ea typeface="ＭＳ Ｐゴシック" charset="-128"/>
                        </a:rPr>
                        <a:t> </a:t>
                      </a:r>
                      <a:r>
                        <a:rPr kumimoji="0" lang="fr-FR" sz="2800" b="0" i="0" u="none" strike="noStrike" cap="none" normalizeH="0" baseline="0" dirty="0" err="1" smtClean="0">
                          <a:ln>
                            <a:noFill/>
                          </a:ln>
                          <a:solidFill>
                            <a:schemeClr val="tx1"/>
                          </a:solidFill>
                          <a:effectLst/>
                          <a:latin typeface="Calibri" charset="0"/>
                          <a:ea typeface="ＭＳ Ｐゴシック" charset="-128"/>
                        </a:rPr>
                        <a:t>interesa</a:t>
                      </a:r>
                      <a:r>
                        <a:rPr kumimoji="0" lang="fr-FR" sz="2800" b="0" i="0" u="none" strike="noStrike" cap="none" normalizeH="0" baseline="0" dirty="0" smtClean="0">
                          <a:ln>
                            <a:noFill/>
                          </a:ln>
                          <a:solidFill>
                            <a:schemeClr val="tx1"/>
                          </a:solidFill>
                          <a:effectLst/>
                          <a:latin typeface="Calibri" charset="0"/>
                          <a:ea typeface="ＭＳ Ｐゴシック" charset="-128"/>
                        </a:rPr>
                        <a:t> es que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err="1" smtClean="0">
                          <a:ln>
                            <a:noFill/>
                          </a:ln>
                          <a:solidFill>
                            <a:schemeClr val="tx1"/>
                          </a:solidFill>
                          <a:effectLst/>
                          <a:latin typeface="Calibri" charset="0"/>
                          <a:ea typeface="ＭＳ Ｐゴシック" charset="-128"/>
                        </a:rPr>
                        <a:t>Por</a:t>
                      </a:r>
                      <a:r>
                        <a:rPr kumimoji="0" lang="fr-FR" sz="2800" b="0" i="0" u="none" strike="noStrike" cap="none" normalizeH="0" baseline="0" dirty="0" smtClean="0">
                          <a:ln>
                            <a:noFill/>
                          </a:ln>
                          <a:solidFill>
                            <a:schemeClr val="tx1"/>
                          </a:solidFill>
                          <a:effectLst/>
                          <a:latin typeface="Calibri" charset="0"/>
                          <a:ea typeface="ＭＳ Ｐゴシック" charset="-128"/>
                        </a:rPr>
                        <a:t> </a:t>
                      </a:r>
                      <a:r>
                        <a:rPr kumimoji="0" lang="fr-FR" sz="2800" b="0" i="0" u="none" strike="noStrike" cap="none" normalizeH="0" baseline="0" dirty="0" err="1" smtClean="0">
                          <a:ln>
                            <a:noFill/>
                          </a:ln>
                          <a:solidFill>
                            <a:schemeClr val="tx1"/>
                          </a:solidFill>
                          <a:effectLst/>
                          <a:latin typeface="Calibri" charset="0"/>
                          <a:ea typeface="ＭＳ Ｐゴシック" charset="-128"/>
                        </a:rPr>
                        <a:t>ejempo</a:t>
                      </a:r>
                      <a:endParaRPr kumimoji="0" lang="fr-FR" sz="2800" b="0" i="0" u="none" strike="noStrike" cap="none" normalizeH="0" baseline="0" dirty="0" smtClean="0">
                        <a:ln>
                          <a:noFill/>
                        </a:ln>
                        <a:solidFill>
                          <a:schemeClr val="tx1"/>
                        </a:solidFill>
                        <a:effectLst/>
                        <a:latin typeface="Calibri"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Antes de…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914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porque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Me </a:t>
                      </a:r>
                      <a:r>
                        <a:rPr kumimoji="0" lang="fr-FR" sz="2800" b="0" i="0" u="none" strike="noStrike" cap="none" normalizeH="0" baseline="0" dirty="0" err="1" smtClean="0">
                          <a:ln>
                            <a:noFill/>
                          </a:ln>
                          <a:solidFill>
                            <a:schemeClr val="tx1"/>
                          </a:solidFill>
                          <a:effectLst/>
                          <a:latin typeface="Calibri" charset="0"/>
                          <a:ea typeface="ＭＳ Ｐゴシック" charset="-128"/>
                        </a:rPr>
                        <a:t>gustaría</a:t>
                      </a:r>
                      <a:endParaRPr kumimoji="0" lang="fr-FR" sz="2800" b="0" i="0" u="none" strike="noStrike" cap="none" normalizeH="0" baseline="0" dirty="0" smtClean="0">
                        <a:ln>
                          <a:noFill/>
                        </a:ln>
                        <a:solidFill>
                          <a:schemeClr val="tx1"/>
                        </a:solidFill>
                        <a:effectLst/>
                        <a:latin typeface="Calibri"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err="1" smtClean="0">
                          <a:ln>
                            <a:noFill/>
                          </a:ln>
                          <a:solidFill>
                            <a:schemeClr val="tx1"/>
                          </a:solidFill>
                          <a:effectLst/>
                          <a:latin typeface="Calibri" charset="0"/>
                          <a:ea typeface="ＭＳ Ｐゴシック" charset="-128"/>
                        </a:rPr>
                        <a:t>Prefiero</a:t>
                      </a:r>
                      <a:endParaRPr kumimoji="0" lang="fr-FR" sz="2800" b="0" i="0" u="none" strike="noStrike" cap="none" normalizeH="0" baseline="0" dirty="0" smtClean="0">
                        <a:ln>
                          <a:noFill/>
                        </a:ln>
                        <a:solidFill>
                          <a:schemeClr val="tx1"/>
                        </a:solidFill>
                        <a:effectLst/>
                        <a:latin typeface="Calibri"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Fui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258888" y="1587500"/>
          <a:ext cx="6769100" cy="3354388"/>
        </p:xfrm>
        <a:graphic>
          <a:graphicData uri="http://schemas.openxmlformats.org/drawingml/2006/table">
            <a:tbl>
              <a:tblPr firstRow="1" bandRow="1">
                <a:tableStyleId>{5940675A-B579-460E-94D1-54222C63F5DA}</a:tableStyleId>
              </a:tblPr>
              <a:tblGrid>
                <a:gridCol w="2256251"/>
                <a:gridCol w="2256251"/>
                <a:gridCol w="2256251"/>
              </a:tblGrid>
              <a:tr h="843501">
                <a:tc>
                  <a:txBody>
                    <a:bodyPr/>
                    <a:lstStyle/>
                    <a:p>
                      <a:pPr algn="ctr"/>
                      <a:r>
                        <a:rPr lang="en-GB" sz="2400" dirty="0" smtClean="0"/>
                        <a:t>Me </a:t>
                      </a:r>
                      <a:r>
                        <a:rPr lang="en-GB" sz="2400" dirty="0" err="1" smtClean="0"/>
                        <a:t>gusta</a:t>
                      </a:r>
                      <a:r>
                        <a:rPr lang="en-GB" sz="2400" b="1" dirty="0" err="1" smtClean="0"/>
                        <a:t>n</a:t>
                      </a:r>
                      <a:r>
                        <a:rPr lang="en-GB" sz="2400" dirty="0" smtClean="0"/>
                        <a:t> mucho</a:t>
                      </a:r>
                      <a:endParaRPr lang="en-GB" sz="2400" dirty="0"/>
                    </a:p>
                  </a:txBody>
                  <a:tcPr anchor="ctr"/>
                </a:tc>
                <a:tc>
                  <a:txBody>
                    <a:bodyPr/>
                    <a:lstStyle/>
                    <a:p>
                      <a:pPr algn="ctr"/>
                      <a:r>
                        <a:rPr lang="en-GB" sz="2400" dirty="0" err="1" smtClean="0"/>
                        <a:t>tiene</a:t>
                      </a:r>
                      <a:r>
                        <a:rPr lang="en-GB" sz="2400" dirty="0" smtClean="0"/>
                        <a:t> </a:t>
                      </a:r>
                      <a:r>
                        <a:rPr lang="en-GB" sz="2400" dirty="0" err="1" smtClean="0"/>
                        <a:t>lugar</a:t>
                      </a:r>
                      <a:r>
                        <a:rPr lang="en-GB" sz="2400" dirty="0" smtClean="0"/>
                        <a:t> en</a:t>
                      </a:r>
                      <a:endParaRPr lang="en-GB" sz="2400" dirty="0"/>
                    </a:p>
                  </a:txBody>
                  <a:tcPr anchor="ctr"/>
                </a:tc>
                <a:tc>
                  <a:txBody>
                    <a:bodyPr/>
                    <a:lstStyle/>
                    <a:p>
                      <a:pPr algn="ctr"/>
                      <a:r>
                        <a:rPr lang="en-GB" sz="2400" dirty="0" err="1" smtClean="0"/>
                        <a:t>Mi</a:t>
                      </a:r>
                      <a:r>
                        <a:rPr lang="en-GB" sz="2400" dirty="0" smtClean="0"/>
                        <a:t> </a:t>
                      </a:r>
                      <a:r>
                        <a:rPr lang="en-GB" sz="2400" dirty="0" err="1" smtClean="0"/>
                        <a:t>programa</a:t>
                      </a:r>
                      <a:r>
                        <a:rPr lang="en-GB" sz="2400" baseline="0" dirty="0" smtClean="0"/>
                        <a:t> </a:t>
                      </a:r>
                      <a:r>
                        <a:rPr lang="en-GB" sz="2400" baseline="0" dirty="0" err="1" smtClean="0"/>
                        <a:t>preferido</a:t>
                      </a:r>
                      <a:endParaRPr lang="en-GB" sz="2400" dirty="0"/>
                    </a:p>
                  </a:txBody>
                  <a:tcPr anchor="ctr"/>
                </a:tc>
              </a:tr>
              <a:tr h="843501">
                <a:tc>
                  <a:txBody>
                    <a:bodyPr/>
                    <a:lstStyle/>
                    <a:p>
                      <a:pPr algn="ctr"/>
                      <a:r>
                        <a:rPr lang="en-GB" sz="2400" dirty="0" err="1" smtClean="0"/>
                        <a:t>entretenido</a:t>
                      </a:r>
                      <a:r>
                        <a:rPr lang="en-GB" sz="2400" dirty="0" smtClean="0"/>
                        <a:t/>
                      </a:r>
                      <a:br>
                        <a:rPr lang="en-GB" sz="2400" dirty="0" smtClean="0"/>
                      </a:br>
                      <a:r>
                        <a:rPr lang="en-GB" sz="2400" dirty="0" smtClean="0"/>
                        <a:t>(a/</a:t>
                      </a:r>
                      <a:r>
                        <a:rPr lang="en-GB" sz="2400" dirty="0" err="1" smtClean="0"/>
                        <a:t>os</a:t>
                      </a:r>
                      <a:r>
                        <a:rPr lang="en-GB" sz="2400" dirty="0" smtClean="0"/>
                        <a:t>/as)</a:t>
                      </a:r>
                      <a:endParaRPr lang="en-GB" sz="2400" dirty="0"/>
                    </a:p>
                  </a:txBody>
                  <a:tcPr anchor="ctr"/>
                </a:tc>
                <a:tc>
                  <a:txBody>
                    <a:bodyPr/>
                    <a:lstStyle/>
                    <a:p>
                      <a:pPr algn="ctr"/>
                      <a:r>
                        <a:rPr lang="en-GB" sz="2400" dirty="0" smtClean="0"/>
                        <a:t>son</a:t>
                      </a:r>
                      <a:endParaRPr lang="en-GB" sz="2400" dirty="0"/>
                    </a:p>
                  </a:txBody>
                  <a:tcPr anchor="ctr"/>
                </a:tc>
                <a:tc>
                  <a:txBody>
                    <a:bodyPr/>
                    <a:lstStyle/>
                    <a:p>
                      <a:pPr algn="ctr"/>
                      <a:r>
                        <a:rPr lang="en-GB" sz="2400" dirty="0" err="1" smtClean="0"/>
                        <a:t>Prefiero</a:t>
                      </a:r>
                      <a:endParaRPr lang="en-GB" sz="2400" dirty="0"/>
                    </a:p>
                  </a:txBody>
                  <a:tcPr anchor="ctr"/>
                </a:tc>
              </a:tr>
              <a:tr h="843501">
                <a:tc>
                  <a:txBody>
                    <a:bodyPr/>
                    <a:lstStyle/>
                    <a:p>
                      <a:pPr algn="ctr"/>
                      <a:r>
                        <a:rPr lang="en-GB" sz="2400" dirty="0" err="1" smtClean="0"/>
                        <a:t>porque</a:t>
                      </a:r>
                      <a:endParaRPr lang="en-GB" sz="2400" dirty="0"/>
                    </a:p>
                  </a:txBody>
                  <a:tcPr anchor="ctr"/>
                </a:tc>
                <a:tc>
                  <a:txBody>
                    <a:bodyPr/>
                    <a:lstStyle/>
                    <a:p>
                      <a:pPr algn="ctr"/>
                      <a:r>
                        <a:rPr lang="en-GB" sz="2400" dirty="0" err="1" smtClean="0"/>
                        <a:t>trata</a:t>
                      </a:r>
                      <a:r>
                        <a:rPr lang="en-GB" sz="2400" dirty="0" smtClean="0"/>
                        <a:t> de</a:t>
                      </a:r>
                      <a:endParaRPr lang="en-GB" sz="2400" dirty="0"/>
                    </a:p>
                  </a:txBody>
                  <a:tcPr anchor="ctr"/>
                </a:tc>
                <a:tc>
                  <a:txBody>
                    <a:bodyPr/>
                    <a:lstStyle/>
                    <a:p>
                      <a:pPr algn="ctr"/>
                      <a:r>
                        <a:rPr lang="en-GB" sz="2400" dirty="0" smtClean="0"/>
                        <a:t>No me </a:t>
                      </a:r>
                      <a:r>
                        <a:rPr lang="en-GB" sz="2400" dirty="0" err="1" smtClean="0"/>
                        <a:t>gusta</a:t>
                      </a:r>
                      <a:r>
                        <a:rPr lang="en-GB" sz="2400" b="1" dirty="0" err="1" smtClean="0"/>
                        <a:t>n</a:t>
                      </a:r>
                      <a:r>
                        <a:rPr lang="en-GB" sz="2400" dirty="0" smtClean="0"/>
                        <a:t> </a:t>
                      </a:r>
                      <a:r>
                        <a:rPr lang="en-GB" sz="2400" dirty="0" err="1" smtClean="0"/>
                        <a:t>tanto</a:t>
                      </a:r>
                      <a:endParaRPr lang="en-GB" sz="2400" dirty="0"/>
                    </a:p>
                  </a:txBody>
                  <a:tcPr anchor="ctr"/>
                </a:tc>
              </a:tr>
              <a:tr h="565841">
                <a:tc>
                  <a:txBody>
                    <a:bodyPr/>
                    <a:lstStyle/>
                    <a:p>
                      <a:pPr algn="ctr"/>
                      <a:r>
                        <a:rPr lang="en-GB" sz="2400" dirty="0" smtClean="0"/>
                        <a:t>A mi </a:t>
                      </a:r>
                      <a:r>
                        <a:rPr lang="en-GB" sz="2400" dirty="0" err="1" smtClean="0"/>
                        <a:t>madre</a:t>
                      </a:r>
                      <a:endParaRPr lang="en-GB" sz="2400" dirty="0"/>
                    </a:p>
                  </a:txBody>
                  <a:tcPr anchor="ctr"/>
                </a:tc>
                <a:tc>
                  <a:txBody>
                    <a:bodyPr/>
                    <a:lstStyle/>
                    <a:p>
                      <a:pPr algn="ctr"/>
                      <a:r>
                        <a:rPr lang="en-GB" sz="2400" dirty="0" err="1" smtClean="0"/>
                        <a:t>una</a:t>
                      </a:r>
                      <a:r>
                        <a:rPr lang="en-GB" sz="2400" dirty="0" smtClean="0"/>
                        <a:t> </a:t>
                      </a:r>
                      <a:r>
                        <a:rPr lang="en-GB" sz="2400" dirty="0" err="1" smtClean="0"/>
                        <a:t>telenovela</a:t>
                      </a:r>
                      <a:endParaRPr lang="en-GB" sz="2400" dirty="0"/>
                    </a:p>
                  </a:txBody>
                  <a:tcPr anchor="ctr"/>
                </a:tc>
                <a:tc>
                  <a:txBody>
                    <a:bodyPr/>
                    <a:lstStyle/>
                    <a:p>
                      <a:pPr algn="ctr"/>
                      <a:r>
                        <a:rPr lang="en-GB" sz="2400" dirty="0" smtClean="0"/>
                        <a:t>tonto</a:t>
                      </a:r>
                      <a:br>
                        <a:rPr lang="en-GB" sz="2400" dirty="0" smtClean="0"/>
                      </a:br>
                      <a:r>
                        <a:rPr lang="en-GB" sz="2400" dirty="0" smtClean="0"/>
                        <a:t>(a/</a:t>
                      </a:r>
                      <a:r>
                        <a:rPr lang="en-GB" sz="2400" dirty="0" err="1" smtClean="0"/>
                        <a:t>os</a:t>
                      </a:r>
                      <a:r>
                        <a:rPr lang="en-GB" sz="2400" dirty="0" smtClean="0"/>
                        <a:t>/as)</a:t>
                      </a:r>
                      <a:endParaRPr lang="en-GB" sz="2400" dirty="0"/>
                    </a:p>
                  </a:txBody>
                  <a:tcPr anchor="ctr"/>
                </a:tc>
              </a:tr>
            </a:tbl>
          </a:graphicData>
        </a:graphic>
      </p:graphicFrame>
      <p:pic>
        <p:nvPicPr>
          <p:cNvPr id="85015" name="Picture 2"/>
          <p:cNvPicPr>
            <a:picLocks noChangeAspect="1"/>
          </p:cNvPicPr>
          <p:nvPr/>
        </p:nvPicPr>
        <p:blipFill>
          <a:blip r:embed="rId2"/>
          <a:srcRect/>
          <a:stretch>
            <a:fillRect/>
          </a:stretch>
        </p:blipFill>
        <p:spPr bwMode="auto">
          <a:xfrm>
            <a:off x="4787900" y="5445125"/>
            <a:ext cx="1246188" cy="1241425"/>
          </a:xfrm>
          <a:prstGeom prst="rect">
            <a:avLst/>
          </a:prstGeom>
          <a:noFill/>
          <a:ln w="9525">
            <a:noFill/>
            <a:miter lim="800000"/>
            <a:headEnd/>
            <a:tailEnd/>
          </a:ln>
        </p:spPr>
      </p:pic>
      <p:pic>
        <p:nvPicPr>
          <p:cNvPr id="85016" name="Picture 3"/>
          <p:cNvPicPr>
            <a:picLocks noChangeAspect="1"/>
          </p:cNvPicPr>
          <p:nvPr/>
        </p:nvPicPr>
        <p:blipFill>
          <a:blip r:embed="rId3"/>
          <a:srcRect/>
          <a:stretch>
            <a:fillRect/>
          </a:stretch>
        </p:blipFill>
        <p:spPr bwMode="auto">
          <a:xfrm>
            <a:off x="6804025" y="5348288"/>
            <a:ext cx="1303338" cy="1338262"/>
          </a:xfrm>
          <a:prstGeom prst="rect">
            <a:avLst/>
          </a:prstGeom>
          <a:noFill/>
          <a:ln w="9525">
            <a:noFill/>
            <a:miter lim="800000"/>
            <a:headEnd/>
            <a:tailEnd/>
          </a:ln>
        </p:spPr>
      </p:pic>
      <p:pic>
        <p:nvPicPr>
          <p:cNvPr id="85017" name="Picture 8" descr="MCj01366890000[1]"/>
          <p:cNvPicPr>
            <a:picLocks noChangeAspect="1" noChangeArrowheads="1"/>
          </p:cNvPicPr>
          <p:nvPr/>
        </p:nvPicPr>
        <p:blipFill>
          <a:blip r:embed="rId4"/>
          <a:srcRect/>
          <a:stretch>
            <a:fillRect/>
          </a:stretch>
        </p:blipFill>
        <p:spPr bwMode="auto">
          <a:xfrm>
            <a:off x="1042988" y="5510213"/>
            <a:ext cx="1377950" cy="1109662"/>
          </a:xfrm>
          <a:prstGeom prst="rect">
            <a:avLst/>
          </a:prstGeom>
          <a:noFill/>
          <a:ln w="9525">
            <a:noFill/>
            <a:miter lim="800000"/>
            <a:headEnd/>
            <a:tailEnd/>
          </a:ln>
        </p:spPr>
      </p:pic>
      <p:pic>
        <p:nvPicPr>
          <p:cNvPr id="85018" name="Picture 5" descr="MCj04077240000[1]"/>
          <p:cNvPicPr>
            <a:picLocks noChangeAspect="1" noChangeArrowheads="1"/>
          </p:cNvPicPr>
          <p:nvPr/>
        </p:nvPicPr>
        <p:blipFill>
          <a:blip r:embed="rId5"/>
          <a:srcRect/>
          <a:stretch>
            <a:fillRect/>
          </a:stretch>
        </p:blipFill>
        <p:spPr bwMode="auto">
          <a:xfrm>
            <a:off x="755650" y="188913"/>
            <a:ext cx="1123950" cy="1122362"/>
          </a:xfrm>
          <a:prstGeom prst="rect">
            <a:avLst/>
          </a:prstGeom>
          <a:noFill/>
          <a:ln w="9525">
            <a:noFill/>
            <a:miter lim="800000"/>
            <a:headEnd/>
            <a:tailEnd/>
          </a:ln>
        </p:spPr>
      </p:pic>
      <p:pic>
        <p:nvPicPr>
          <p:cNvPr id="85019" name="Picture 7" descr="cat"/>
          <p:cNvPicPr>
            <a:picLocks noChangeAspect="1" noChangeArrowheads="1"/>
          </p:cNvPicPr>
          <p:nvPr/>
        </p:nvPicPr>
        <p:blipFill>
          <a:blip r:embed="rId6"/>
          <a:srcRect/>
          <a:stretch>
            <a:fillRect/>
          </a:stretch>
        </p:blipFill>
        <p:spPr bwMode="auto">
          <a:xfrm>
            <a:off x="3059113" y="5332413"/>
            <a:ext cx="1008062" cy="1370012"/>
          </a:xfrm>
          <a:prstGeom prst="rect">
            <a:avLst/>
          </a:prstGeom>
          <a:noFill/>
          <a:ln w="9525">
            <a:noFill/>
            <a:miter lim="800000"/>
            <a:headEnd/>
            <a:tailEnd/>
          </a:ln>
        </p:spPr>
      </p:pic>
      <p:pic>
        <p:nvPicPr>
          <p:cNvPr id="85020" name="Picture 3" descr="MCj03118660000[1]"/>
          <p:cNvPicPr>
            <a:picLocks noChangeAspect="1" noChangeArrowheads="1"/>
          </p:cNvPicPr>
          <p:nvPr/>
        </p:nvPicPr>
        <p:blipFill>
          <a:blip r:embed="rId7"/>
          <a:srcRect/>
          <a:stretch>
            <a:fillRect/>
          </a:stretch>
        </p:blipFill>
        <p:spPr bwMode="auto">
          <a:xfrm>
            <a:off x="198438" y="3644900"/>
            <a:ext cx="990600" cy="990600"/>
          </a:xfrm>
          <a:prstGeom prst="rect">
            <a:avLst/>
          </a:prstGeom>
          <a:noFill/>
          <a:ln w="9525">
            <a:noFill/>
            <a:miter lim="800000"/>
            <a:headEnd/>
            <a:tailEnd/>
          </a:ln>
        </p:spPr>
      </p:pic>
      <p:pic>
        <p:nvPicPr>
          <p:cNvPr id="85021" name="Picture 5" descr="MCj01367010000[1]"/>
          <p:cNvPicPr>
            <a:picLocks noChangeAspect="1" noChangeArrowheads="1"/>
          </p:cNvPicPr>
          <p:nvPr/>
        </p:nvPicPr>
        <p:blipFill>
          <a:blip r:embed="rId8"/>
          <a:srcRect/>
          <a:stretch>
            <a:fillRect/>
          </a:stretch>
        </p:blipFill>
        <p:spPr bwMode="auto">
          <a:xfrm>
            <a:off x="8020050" y="2060575"/>
            <a:ext cx="1133475" cy="831850"/>
          </a:xfrm>
          <a:prstGeom prst="rect">
            <a:avLst/>
          </a:prstGeom>
          <a:noFill/>
          <a:ln w="9525">
            <a:noFill/>
            <a:miter lim="800000"/>
            <a:headEnd/>
            <a:tailEnd/>
          </a:ln>
        </p:spPr>
      </p:pic>
      <p:pic>
        <p:nvPicPr>
          <p:cNvPr id="85022" name="Picture 4" descr="j0396676"/>
          <p:cNvPicPr>
            <a:picLocks noChangeAspect="1" noChangeArrowheads="1"/>
          </p:cNvPicPr>
          <p:nvPr/>
        </p:nvPicPr>
        <p:blipFill>
          <a:blip r:embed="rId9"/>
          <a:srcRect/>
          <a:stretch>
            <a:fillRect/>
          </a:stretch>
        </p:blipFill>
        <p:spPr bwMode="auto">
          <a:xfrm>
            <a:off x="211138" y="1716088"/>
            <a:ext cx="977900" cy="1003300"/>
          </a:xfrm>
          <a:prstGeom prst="rect">
            <a:avLst/>
          </a:prstGeom>
          <a:noFill/>
          <a:ln w="9525">
            <a:noFill/>
            <a:miter lim="800000"/>
            <a:headEnd/>
            <a:tailEnd/>
          </a:ln>
        </p:spPr>
      </p:pic>
      <p:pic>
        <p:nvPicPr>
          <p:cNvPr id="85023" name="Picture 10" descr="MCBS01654_0000[1]"/>
          <p:cNvPicPr>
            <a:picLocks noChangeAspect="1" noChangeArrowheads="1"/>
          </p:cNvPicPr>
          <p:nvPr/>
        </p:nvPicPr>
        <p:blipFill>
          <a:blip r:embed="rId10"/>
          <a:srcRect/>
          <a:stretch>
            <a:fillRect/>
          </a:stretch>
        </p:blipFill>
        <p:spPr bwMode="auto">
          <a:xfrm>
            <a:off x="4832350" y="233363"/>
            <a:ext cx="1158875" cy="1006475"/>
          </a:xfrm>
          <a:prstGeom prst="rect">
            <a:avLst/>
          </a:prstGeom>
          <a:noFill/>
          <a:ln w="9525">
            <a:noFill/>
            <a:miter lim="800000"/>
            <a:headEnd/>
            <a:tailEnd/>
          </a:ln>
        </p:spPr>
      </p:pic>
      <p:pic>
        <p:nvPicPr>
          <p:cNvPr id="85024" name="Picture 20" descr="MMj02835800000[1]"/>
          <p:cNvPicPr>
            <a:picLocks noChangeAspect="1" noChangeArrowheads="1" noCrop="1"/>
          </p:cNvPicPr>
          <p:nvPr/>
        </p:nvPicPr>
        <p:blipFill>
          <a:blip r:embed="rId11"/>
          <a:srcRect/>
          <a:stretch>
            <a:fillRect/>
          </a:stretch>
        </p:blipFill>
        <p:spPr bwMode="auto">
          <a:xfrm>
            <a:off x="6683375" y="304800"/>
            <a:ext cx="1336675" cy="1062038"/>
          </a:xfrm>
          <a:prstGeom prst="rect">
            <a:avLst/>
          </a:prstGeom>
          <a:noFill/>
          <a:ln w="9525">
            <a:noFill/>
            <a:miter lim="800000"/>
            <a:headEnd/>
            <a:tailEnd/>
          </a:ln>
        </p:spPr>
      </p:pic>
      <p:pic>
        <p:nvPicPr>
          <p:cNvPr id="85025" name="Picture 8" descr="teletubbies"/>
          <p:cNvPicPr>
            <a:picLocks noChangeAspect="1" noChangeArrowheads="1"/>
          </p:cNvPicPr>
          <p:nvPr/>
        </p:nvPicPr>
        <p:blipFill>
          <a:blip r:embed="rId12"/>
          <a:srcRect/>
          <a:stretch>
            <a:fillRect/>
          </a:stretch>
        </p:blipFill>
        <p:spPr bwMode="auto">
          <a:xfrm>
            <a:off x="8129588" y="3500438"/>
            <a:ext cx="914400" cy="1390650"/>
          </a:xfrm>
          <a:prstGeom prst="rect">
            <a:avLst/>
          </a:prstGeom>
          <a:noFill/>
          <a:ln w="9525">
            <a:noFill/>
            <a:miter lim="800000"/>
            <a:headEnd/>
            <a:tailEnd/>
          </a:ln>
        </p:spPr>
      </p:pic>
      <p:grpSp>
        <p:nvGrpSpPr>
          <p:cNvPr id="85026" name="Group 13"/>
          <p:cNvGrpSpPr>
            <a:grpSpLocks/>
          </p:cNvGrpSpPr>
          <p:nvPr/>
        </p:nvGrpSpPr>
        <p:grpSpPr bwMode="auto">
          <a:xfrm>
            <a:off x="2665413" y="246063"/>
            <a:ext cx="1195387" cy="1008062"/>
            <a:chOff x="4377" y="1435"/>
            <a:chExt cx="1242" cy="1050"/>
          </a:xfrm>
        </p:grpSpPr>
        <p:pic>
          <p:nvPicPr>
            <p:cNvPr id="85027" name="Picture 14" descr="murder"/>
            <p:cNvPicPr>
              <a:picLocks noChangeAspect="1" noChangeArrowheads="1"/>
            </p:cNvPicPr>
            <p:nvPr/>
          </p:nvPicPr>
          <p:blipFill>
            <a:blip r:embed="rId13"/>
            <a:srcRect/>
            <a:stretch>
              <a:fillRect/>
            </a:stretch>
          </p:blipFill>
          <p:spPr bwMode="auto">
            <a:xfrm>
              <a:off x="4377" y="1616"/>
              <a:ext cx="1242" cy="869"/>
            </a:xfrm>
            <a:prstGeom prst="rect">
              <a:avLst/>
            </a:prstGeom>
            <a:noFill/>
            <a:ln w="9525">
              <a:noFill/>
              <a:miter lim="800000"/>
              <a:headEnd/>
              <a:tailEnd/>
            </a:ln>
          </p:spPr>
        </p:pic>
        <p:pic>
          <p:nvPicPr>
            <p:cNvPr id="85028" name="Picture 15" descr="3vptmmnc[1]"/>
            <p:cNvPicPr>
              <a:picLocks noChangeAspect="1" noChangeArrowheads="1"/>
            </p:cNvPicPr>
            <p:nvPr/>
          </p:nvPicPr>
          <p:blipFill>
            <a:blip r:embed="rId14"/>
            <a:srcRect/>
            <a:stretch>
              <a:fillRect/>
            </a:stretch>
          </p:blipFill>
          <p:spPr bwMode="auto">
            <a:xfrm>
              <a:off x="4604" y="1435"/>
              <a:ext cx="821" cy="589"/>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p:cNvPicPr>
            <a:picLocks noChangeAspect="1" noChangeArrowheads="1"/>
          </p:cNvPicPr>
          <p:nvPr/>
        </p:nvPicPr>
        <p:blipFill>
          <a:blip r:embed="rId3"/>
          <a:srcRect/>
          <a:stretch>
            <a:fillRect/>
          </a:stretch>
        </p:blipFill>
        <p:spPr bwMode="auto">
          <a:xfrm>
            <a:off x="-73025" y="-242888"/>
            <a:ext cx="9398000" cy="7100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95288" y="2205038"/>
          <a:ext cx="8569325" cy="4419600"/>
        </p:xfrm>
        <a:graphic>
          <a:graphicData uri="http://schemas.openxmlformats.org/drawingml/2006/table">
            <a:tbl>
              <a:tblPr/>
              <a:tblGrid>
                <a:gridCol w="1728787"/>
                <a:gridCol w="1727200"/>
                <a:gridCol w="1649413"/>
                <a:gridCol w="1714500"/>
                <a:gridCol w="1749425"/>
              </a:tblGrid>
              <a:tr h="804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para</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más difícil que</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fácil</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ea typeface="+mn-ea"/>
                          <a:cs typeface="Calibri" pitchFamily="34" charset="0"/>
                        </a:rPr>
                        <a:t>suelo levantarme</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habrá</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804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(no) se puede</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se debe</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estricto</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no lo aguanto</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el acoso</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12001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sucio</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en mi opinión</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clubs</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(no) me gusta(n)</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ayer</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804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la semana pasada</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España</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las normas</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ni...ni...</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ea typeface="+mn-ea"/>
                          <a:cs typeface="Calibri" pitchFamily="34" charset="0"/>
                        </a:rPr>
                        <a:t>quiero</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804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el recreo</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buenas notas</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a lo mejor</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el uniforme</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en el patio</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bl>
          </a:graphicData>
        </a:graphic>
      </p:graphicFrame>
      <p:sp>
        <p:nvSpPr>
          <p:cNvPr id="88103" name="TextBox 3"/>
          <p:cNvSpPr txBox="1">
            <a:spLocks noChangeArrowheads="1"/>
          </p:cNvSpPr>
          <p:nvPr/>
        </p:nvSpPr>
        <p:spPr bwMode="auto">
          <a:xfrm>
            <a:off x="357188" y="249238"/>
            <a:ext cx="8501062" cy="1754187"/>
          </a:xfrm>
          <a:prstGeom prst="rect">
            <a:avLst/>
          </a:prstGeom>
          <a:noFill/>
          <a:ln w="9525">
            <a:noFill/>
            <a:miter lim="800000"/>
            <a:headEnd/>
            <a:tailEnd/>
          </a:ln>
        </p:spPr>
        <p:txBody>
          <a:bodyPr>
            <a:spAutoFit/>
          </a:bodyPr>
          <a:lstStyle/>
          <a:p>
            <a:r>
              <a:rPr lang="en-GB" b="1" u="sng">
                <a:latin typeface="Calibri" pitchFamily="34" charset="0"/>
                <a:ea typeface="Calibri" pitchFamily="34" charset="0"/>
                <a:cs typeface="Calibri" pitchFamily="34" charset="0"/>
              </a:rPr>
              <a:t>Spend the Words</a:t>
            </a:r>
          </a:p>
          <a:p>
            <a:r>
              <a:rPr lang="en-GB" b="1">
                <a:latin typeface="Calibri" pitchFamily="34" charset="0"/>
                <a:ea typeface="Calibri" pitchFamily="34" charset="0"/>
                <a:cs typeface="Calibri" pitchFamily="34" charset="0"/>
              </a:rPr>
              <a:t>Take it in turns to ask and answer the same questions as before. This time, rather than speaking for as long as you can, you need to try and include the words below and ‘spend’ the words as you answer your 5 questions. Your partner will cross them off as you use them and you need to do the same for your partner. The first to use up all the words is the winner. </a:t>
            </a:r>
          </a:p>
        </p:txBody>
      </p:sp>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GB" smtClean="0"/>
              <a:t>Para empezar…</a:t>
            </a:r>
          </a:p>
        </p:txBody>
      </p:sp>
      <p:sp>
        <p:nvSpPr>
          <p:cNvPr id="24578" name="Content Placeholder 2"/>
          <p:cNvSpPr>
            <a:spLocks noGrp="1"/>
          </p:cNvSpPr>
          <p:nvPr>
            <p:ph idx="1"/>
          </p:nvPr>
        </p:nvSpPr>
        <p:spPr>
          <a:xfrm>
            <a:off x="457200" y="1600200"/>
            <a:ext cx="8229600" cy="2667000"/>
          </a:xfrm>
        </p:spPr>
        <p:txBody>
          <a:bodyPr/>
          <a:lstStyle/>
          <a:p>
            <a:pPr marL="0" indent="0">
              <a:buFont typeface="Arial" charset="0"/>
              <a:buNone/>
            </a:pPr>
            <a:r>
              <a:rPr lang="en-GB" smtClean="0"/>
              <a:t>Persona 1:  </a:t>
            </a:r>
            <a:r>
              <a:rPr lang="en-GB" b="1" smtClean="0"/>
              <a:t>Uno</a:t>
            </a:r>
            <a:br>
              <a:rPr lang="en-GB" b="1" smtClean="0"/>
            </a:br>
            <a:r>
              <a:rPr lang="en-GB" smtClean="0"/>
              <a:t/>
            </a:r>
            <a:br>
              <a:rPr lang="en-GB" smtClean="0"/>
            </a:br>
            <a:r>
              <a:rPr lang="en-GB" smtClean="0"/>
              <a:t>Persona 2:  </a:t>
            </a:r>
            <a:r>
              <a:rPr lang="en-GB" b="1" smtClean="0"/>
              <a:t>Dos</a:t>
            </a:r>
            <a:br>
              <a:rPr lang="en-GB" b="1" smtClean="0"/>
            </a:br>
            <a:r>
              <a:rPr lang="en-GB" smtClean="0"/>
              <a:t/>
            </a:r>
            <a:br>
              <a:rPr lang="en-GB" smtClean="0"/>
            </a:br>
            <a:r>
              <a:rPr lang="en-GB" smtClean="0"/>
              <a:t>Persona 1:  </a:t>
            </a:r>
            <a:r>
              <a:rPr lang="en-GB" b="1" smtClean="0"/>
              <a:t>Tres</a:t>
            </a:r>
          </a:p>
        </p:txBody>
      </p:sp>
      <p:sp>
        <p:nvSpPr>
          <p:cNvPr id="4" name="TextBox 3"/>
          <p:cNvSpPr txBox="1">
            <a:spLocks noChangeArrowheads="1"/>
          </p:cNvSpPr>
          <p:nvPr/>
        </p:nvSpPr>
        <p:spPr bwMode="auto">
          <a:xfrm>
            <a:off x="457200" y="4267200"/>
            <a:ext cx="8342313" cy="461963"/>
          </a:xfrm>
          <a:prstGeom prst="rect">
            <a:avLst/>
          </a:prstGeom>
          <a:solidFill>
            <a:schemeClr val="bg1"/>
          </a:solidFill>
          <a:ln w="9525">
            <a:solidFill>
              <a:schemeClr val="tx1"/>
            </a:solidFill>
            <a:miter lim="800000"/>
            <a:headEnd/>
            <a:tailEnd/>
          </a:ln>
        </p:spPr>
        <p:txBody>
          <a:bodyPr>
            <a:spAutoFit/>
          </a:bodyPr>
          <a:lstStyle/>
          <a:p>
            <a:r>
              <a:rPr lang="en-GB" sz="2400" b="1">
                <a:latin typeface="Calibri" pitchFamily="34" charset="0"/>
              </a:rPr>
              <a:t>1.  En vez de decir la palabra ‘dos’, da una palmada.</a:t>
            </a:r>
          </a:p>
        </p:txBody>
      </p:sp>
      <p:sp>
        <p:nvSpPr>
          <p:cNvPr id="5" name="TextBox 4"/>
          <p:cNvSpPr txBox="1">
            <a:spLocks noChangeArrowheads="1"/>
          </p:cNvSpPr>
          <p:nvPr/>
        </p:nvSpPr>
        <p:spPr bwMode="auto">
          <a:xfrm>
            <a:off x="457200" y="4995863"/>
            <a:ext cx="8342313" cy="460375"/>
          </a:xfrm>
          <a:prstGeom prst="rect">
            <a:avLst/>
          </a:prstGeom>
          <a:solidFill>
            <a:schemeClr val="bg1"/>
          </a:solidFill>
          <a:ln w="9525">
            <a:solidFill>
              <a:schemeClr val="tx1"/>
            </a:solidFill>
            <a:miter lim="800000"/>
            <a:headEnd/>
            <a:tailEnd/>
          </a:ln>
        </p:spPr>
        <p:txBody>
          <a:bodyPr>
            <a:spAutoFit/>
          </a:bodyPr>
          <a:lstStyle/>
          <a:p>
            <a:r>
              <a:rPr lang="en-GB" sz="2400" b="1">
                <a:latin typeface="Calibri" pitchFamily="34" charset="0"/>
              </a:rPr>
              <a:t>1.  En vez de decir la palabra ‘tres’, salta.</a:t>
            </a:r>
          </a:p>
        </p:txBody>
      </p:sp>
      <p:pic>
        <p:nvPicPr>
          <p:cNvPr id="1026" name="Picture 2"/>
          <p:cNvPicPr>
            <a:picLocks noChangeAspect="1" noChangeArrowheads="1"/>
          </p:cNvPicPr>
          <p:nvPr/>
        </p:nvPicPr>
        <p:blipFill>
          <a:blip r:embed="rId2">
            <a:clrChange>
              <a:clrFrom>
                <a:srgbClr val="FDFDFD"/>
              </a:clrFrom>
              <a:clrTo>
                <a:srgbClr val="FDFDFD">
                  <a:alpha val="0"/>
                </a:srgbClr>
              </a:clrTo>
            </a:clrChange>
          </a:blip>
          <a:srcRect/>
          <a:stretch>
            <a:fillRect/>
          </a:stretch>
        </p:blipFill>
        <p:spPr bwMode="auto">
          <a:xfrm>
            <a:off x="7800975" y="3506788"/>
            <a:ext cx="1343025" cy="1222375"/>
          </a:xfrm>
          <a:prstGeom prst="rect">
            <a:avLst/>
          </a:prstGeom>
          <a:noFill/>
          <a:ln w="9525">
            <a:noFill/>
            <a:miter lim="800000"/>
            <a:headEnd/>
            <a:tailEnd/>
          </a:ln>
        </p:spPr>
      </p:pic>
      <p:pic>
        <p:nvPicPr>
          <p:cNvPr id="24582" name="Picture 5"/>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7634288" y="4729163"/>
            <a:ext cx="1676400" cy="1676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79388" y="188913"/>
          <a:ext cx="8856662" cy="6408737"/>
        </p:xfrm>
        <a:graphic>
          <a:graphicData uri="http://schemas.openxmlformats.org/drawingml/2006/table">
            <a:tbl>
              <a:tblPr firstRow="1" bandRow="1">
                <a:tableStyleId>{5940675A-B579-460E-94D1-54222C63F5DA}</a:tableStyleId>
              </a:tblPr>
              <a:tblGrid>
                <a:gridCol w="8856984"/>
              </a:tblGrid>
              <a:tr h="614096">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0811">
                <a:tc>
                  <a:txBody>
                    <a:bodyPr/>
                    <a:lstStyle/>
                    <a:p>
                      <a:pPr algn="l" fontAlgn="auto">
                        <a:spcBef>
                          <a:spcPts val="0"/>
                        </a:spcBef>
                        <a:spcAft>
                          <a:spcPts val="0"/>
                        </a:spcAft>
                        <a:defRPr/>
                      </a:pPr>
                      <a:r>
                        <a:rPr lang="en-GB" sz="3200" b="1" dirty="0" smtClean="0">
                          <a:solidFill>
                            <a:schemeClr val="bg1"/>
                          </a:solidFill>
                        </a:rPr>
                        <a:t>Range and content</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51541">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62264">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89106" name="Text Placeholder 2"/>
          <p:cNvSpPr txBox="1">
            <a:spLocks/>
          </p:cNvSpPr>
          <p:nvPr/>
        </p:nvSpPr>
        <p:spPr bwMode="auto">
          <a:xfrm>
            <a:off x="179388" y="6092825"/>
            <a:ext cx="7772400" cy="1500188"/>
          </a:xfrm>
          <a:prstGeom prst="rect">
            <a:avLst/>
          </a:prstGeom>
          <a:noFill/>
          <a:ln w="9525">
            <a:noFill/>
            <a:miter lim="800000"/>
            <a:headEnd/>
            <a:tailEnd/>
          </a:ln>
        </p:spPr>
        <p:txBody>
          <a:bodyPr/>
          <a:lstStyle/>
          <a:p>
            <a:pPr marL="342900" indent="-342900">
              <a:spcBef>
                <a:spcPct val="20000"/>
              </a:spcBef>
              <a:buFont typeface="Arial" charset="0"/>
              <a:buNone/>
            </a:pPr>
            <a:r>
              <a:rPr lang="en-GB" sz="2800" b="1">
                <a:solidFill>
                  <a:srgbClr val="002060"/>
                </a:solidFill>
                <a:latin typeface="Calibri" pitchFamily="34" charset="0"/>
              </a:rPr>
              <a:t>Idea 11 Just a minute!</a:t>
            </a:r>
            <a:endParaRPr lang="en-US" sz="2800" b="1">
              <a:solidFill>
                <a:srgbClr val="002060"/>
              </a:solidFill>
              <a:latin typeface="Calibri" pitchFamily="34" charset="0"/>
            </a:endParaRPr>
          </a:p>
        </p:txBody>
      </p:sp>
      <p:sp>
        <p:nvSpPr>
          <p:cNvPr id="89107"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GB" sz="4400">
                <a:latin typeface="Calibri" pitchFamily="34" charset="0"/>
              </a:rPr>
              <a:t>JUST A MINUTE! (GROUPS)</a:t>
            </a:r>
            <a:endParaRPr lang="en-US" sz="4400">
              <a:latin typeface="Calibri" pitchFamily="34" charset="0"/>
            </a:endParaRPr>
          </a:p>
        </p:txBody>
      </p:sp>
      <p:pic>
        <p:nvPicPr>
          <p:cNvPr id="89108" name="Picture 5"/>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8439150" y="115888"/>
            <a:ext cx="647700"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64" descr="j0297729"/>
          <p:cNvPicPr>
            <a:picLocks noChangeAspect="1" noChangeArrowheads="1"/>
          </p:cNvPicPr>
          <p:nvPr/>
        </p:nvPicPr>
        <p:blipFill>
          <a:blip r:embed="rId3"/>
          <a:srcRect/>
          <a:stretch>
            <a:fillRect/>
          </a:stretch>
        </p:blipFill>
        <p:spPr bwMode="auto">
          <a:xfrm>
            <a:off x="3276600" y="88900"/>
            <a:ext cx="1069975" cy="1252538"/>
          </a:xfrm>
          <a:prstGeom prst="rect">
            <a:avLst/>
          </a:prstGeom>
          <a:noFill/>
          <a:ln w="9525">
            <a:noFill/>
            <a:miter lim="800000"/>
            <a:headEnd/>
            <a:tailEnd/>
          </a:ln>
        </p:spPr>
      </p:pic>
      <p:pic>
        <p:nvPicPr>
          <p:cNvPr id="91138" name="Picture 160" descr="NA01458_"/>
          <p:cNvPicPr>
            <a:picLocks noChangeAspect="1" noChangeArrowheads="1"/>
          </p:cNvPicPr>
          <p:nvPr/>
        </p:nvPicPr>
        <p:blipFill>
          <a:blip r:embed="rId4"/>
          <a:srcRect/>
          <a:stretch>
            <a:fillRect/>
          </a:stretch>
        </p:blipFill>
        <p:spPr bwMode="auto">
          <a:xfrm>
            <a:off x="5292725" y="5661025"/>
            <a:ext cx="1008063" cy="903288"/>
          </a:xfrm>
          <a:prstGeom prst="rect">
            <a:avLst/>
          </a:prstGeom>
          <a:noFill/>
          <a:ln w="9525">
            <a:noFill/>
            <a:miter lim="800000"/>
            <a:headEnd/>
            <a:tailEnd/>
          </a:ln>
        </p:spPr>
      </p:pic>
      <p:sp>
        <p:nvSpPr>
          <p:cNvPr id="91139" name="AutoShape 68"/>
          <p:cNvSpPr>
            <a:spLocks noChangeArrowheads="1"/>
          </p:cNvSpPr>
          <p:nvPr/>
        </p:nvSpPr>
        <p:spPr bwMode="auto">
          <a:xfrm>
            <a:off x="3419475" y="3284538"/>
            <a:ext cx="533400" cy="457200"/>
          </a:xfrm>
          <a:prstGeom prst="cube">
            <a:avLst>
              <a:gd name="adj" fmla="val 25000"/>
            </a:avLst>
          </a:prstGeom>
          <a:solidFill>
            <a:schemeClr val="bg1"/>
          </a:solidFill>
          <a:ln w="9525">
            <a:solidFill>
              <a:schemeClr val="tx1"/>
            </a:solidFill>
            <a:miter lim="800000"/>
            <a:headEnd/>
            <a:tailEnd/>
          </a:ln>
        </p:spPr>
        <p:txBody>
          <a:bodyPr wrap="none" anchor="ctr"/>
          <a:lstStyle/>
          <a:p>
            <a:endParaRPr lang="en-GB">
              <a:latin typeface="Calibri" pitchFamily="34" charset="0"/>
            </a:endParaRPr>
          </a:p>
        </p:txBody>
      </p:sp>
      <p:grpSp>
        <p:nvGrpSpPr>
          <p:cNvPr id="2" name="Group 69"/>
          <p:cNvGrpSpPr>
            <a:grpSpLocks/>
          </p:cNvGrpSpPr>
          <p:nvPr/>
        </p:nvGrpSpPr>
        <p:grpSpPr bwMode="auto">
          <a:xfrm>
            <a:off x="3419475" y="3284538"/>
            <a:ext cx="533400" cy="457200"/>
            <a:chOff x="480" y="1248"/>
            <a:chExt cx="336" cy="288"/>
          </a:xfrm>
        </p:grpSpPr>
        <p:sp>
          <p:nvSpPr>
            <p:cNvPr id="91233" name="AutoShape 70"/>
            <p:cNvSpPr>
              <a:spLocks noChangeArrowheads="1"/>
            </p:cNvSpPr>
            <p:nvPr/>
          </p:nvSpPr>
          <p:spPr bwMode="auto">
            <a:xfrm>
              <a:off x="480" y="1248"/>
              <a:ext cx="336" cy="288"/>
            </a:xfrm>
            <a:prstGeom prst="cube">
              <a:avLst>
                <a:gd name="adj" fmla="val 25000"/>
              </a:avLst>
            </a:prstGeom>
            <a:solidFill>
              <a:schemeClr val="bg1"/>
            </a:solidFill>
            <a:ln w="9525">
              <a:solidFill>
                <a:schemeClr val="tx1"/>
              </a:solidFill>
              <a:miter lim="800000"/>
              <a:headEnd/>
              <a:tailEnd/>
            </a:ln>
          </p:spPr>
          <p:txBody>
            <a:bodyPr wrap="none" anchor="ctr"/>
            <a:lstStyle/>
            <a:p>
              <a:endParaRPr lang="en-GB">
                <a:latin typeface="Calibri" pitchFamily="34" charset="0"/>
              </a:endParaRPr>
            </a:p>
          </p:txBody>
        </p:sp>
        <p:sp>
          <p:nvSpPr>
            <p:cNvPr id="91234" name="Oval 71"/>
            <p:cNvSpPr>
              <a:spLocks noChangeArrowheads="1"/>
            </p:cNvSpPr>
            <p:nvPr/>
          </p:nvSpPr>
          <p:spPr bwMode="auto">
            <a:xfrm>
              <a:off x="576" y="1392"/>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grpSp>
      <p:sp>
        <p:nvSpPr>
          <p:cNvPr id="4168" name="AutoShape 72">
            <a:hlinkClick r:id="" action="ppaction://noaction" highlightClick="1"/>
          </p:cNvPr>
          <p:cNvSpPr>
            <a:spLocks noChangeArrowheads="1"/>
          </p:cNvSpPr>
          <p:nvPr/>
        </p:nvSpPr>
        <p:spPr bwMode="auto">
          <a:xfrm>
            <a:off x="4427538" y="3068638"/>
            <a:ext cx="863600" cy="792162"/>
          </a:xfrm>
          <a:prstGeom prst="actionButtonHelp">
            <a:avLst/>
          </a:prstGeom>
          <a:solidFill>
            <a:srgbClr val="00FFFF"/>
          </a:solidFill>
          <a:ln w="9525">
            <a:noFill/>
            <a:miter lim="800000"/>
            <a:headEnd/>
            <a:tailEnd/>
          </a:ln>
        </p:spPr>
        <p:txBody>
          <a:bodyPr wrap="none" anchor="ctr"/>
          <a:lstStyle/>
          <a:p>
            <a:endParaRPr lang="en-GB">
              <a:latin typeface="Calibri" pitchFamily="34" charset="0"/>
            </a:endParaRPr>
          </a:p>
        </p:txBody>
      </p:sp>
      <p:grpSp>
        <p:nvGrpSpPr>
          <p:cNvPr id="3" name="Group 73"/>
          <p:cNvGrpSpPr>
            <a:grpSpLocks/>
          </p:cNvGrpSpPr>
          <p:nvPr/>
        </p:nvGrpSpPr>
        <p:grpSpPr bwMode="auto">
          <a:xfrm>
            <a:off x="3419475" y="3284538"/>
            <a:ext cx="533400" cy="457200"/>
            <a:chOff x="2688" y="1248"/>
            <a:chExt cx="336" cy="288"/>
          </a:xfrm>
        </p:grpSpPr>
        <p:sp>
          <p:nvSpPr>
            <p:cNvPr id="91229" name="AutoShape 74"/>
            <p:cNvSpPr>
              <a:spLocks noChangeArrowheads="1"/>
            </p:cNvSpPr>
            <p:nvPr/>
          </p:nvSpPr>
          <p:spPr bwMode="auto">
            <a:xfrm>
              <a:off x="2688" y="1248"/>
              <a:ext cx="336" cy="288"/>
            </a:xfrm>
            <a:prstGeom prst="cube">
              <a:avLst>
                <a:gd name="adj" fmla="val 25000"/>
              </a:avLst>
            </a:prstGeom>
            <a:solidFill>
              <a:schemeClr val="bg1"/>
            </a:solidFill>
            <a:ln w="9525">
              <a:solidFill>
                <a:schemeClr val="tx1"/>
              </a:solidFill>
              <a:miter lim="800000"/>
              <a:headEnd/>
              <a:tailEnd/>
            </a:ln>
          </p:spPr>
          <p:txBody>
            <a:bodyPr wrap="none" anchor="ctr"/>
            <a:lstStyle/>
            <a:p>
              <a:endParaRPr lang="en-GB">
                <a:latin typeface="Calibri" pitchFamily="34" charset="0"/>
              </a:endParaRPr>
            </a:p>
          </p:txBody>
        </p:sp>
        <p:sp>
          <p:nvSpPr>
            <p:cNvPr id="91230" name="Oval 75"/>
            <p:cNvSpPr>
              <a:spLocks noChangeArrowheads="1"/>
            </p:cNvSpPr>
            <p:nvPr/>
          </p:nvSpPr>
          <p:spPr bwMode="auto">
            <a:xfrm>
              <a:off x="2736" y="1344"/>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91231" name="Oval 76"/>
            <p:cNvSpPr>
              <a:spLocks noChangeArrowheads="1"/>
            </p:cNvSpPr>
            <p:nvPr/>
          </p:nvSpPr>
          <p:spPr bwMode="auto">
            <a:xfrm>
              <a:off x="2784" y="1392"/>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91232" name="Oval 77"/>
            <p:cNvSpPr>
              <a:spLocks noChangeArrowheads="1"/>
            </p:cNvSpPr>
            <p:nvPr/>
          </p:nvSpPr>
          <p:spPr bwMode="auto">
            <a:xfrm>
              <a:off x="2832" y="1440"/>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grpSp>
      <p:grpSp>
        <p:nvGrpSpPr>
          <p:cNvPr id="4" name="Group 78"/>
          <p:cNvGrpSpPr>
            <a:grpSpLocks/>
          </p:cNvGrpSpPr>
          <p:nvPr/>
        </p:nvGrpSpPr>
        <p:grpSpPr bwMode="auto">
          <a:xfrm>
            <a:off x="3419475" y="3284538"/>
            <a:ext cx="533400" cy="457200"/>
            <a:chOff x="1584" y="1248"/>
            <a:chExt cx="336" cy="288"/>
          </a:xfrm>
        </p:grpSpPr>
        <p:sp>
          <p:nvSpPr>
            <p:cNvPr id="91226" name="AutoShape 79"/>
            <p:cNvSpPr>
              <a:spLocks noChangeArrowheads="1"/>
            </p:cNvSpPr>
            <p:nvPr/>
          </p:nvSpPr>
          <p:spPr bwMode="auto">
            <a:xfrm>
              <a:off x="1584" y="1248"/>
              <a:ext cx="336" cy="288"/>
            </a:xfrm>
            <a:prstGeom prst="cube">
              <a:avLst>
                <a:gd name="adj" fmla="val 25000"/>
              </a:avLst>
            </a:prstGeom>
            <a:solidFill>
              <a:schemeClr val="bg1"/>
            </a:solidFill>
            <a:ln w="9525">
              <a:solidFill>
                <a:schemeClr val="tx1"/>
              </a:solidFill>
              <a:miter lim="800000"/>
              <a:headEnd/>
              <a:tailEnd/>
            </a:ln>
          </p:spPr>
          <p:txBody>
            <a:bodyPr wrap="none" anchor="ctr"/>
            <a:lstStyle/>
            <a:p>
              <a:endParaRPr lang="en-GB">
                <a:latin typeface="Calibri" pitchFamily="34" charset="0"/>
              </a:endParaRPr>
            </a:p>
          </p:txBody>
        </p:sp>
        <p:sp>
          <p:nvSpPr>
            <p:cNvPr id="91227" name="Oval 80"/>
            <p:cNvSpPr>
              <a:spLocks noChangeArrowheads="1"/>
            </p:cNvSpPr>
            <p:nvPr/>
          </p:nvSpPr>
          <p:spPr bwMode="auto">
            <a:xfrm>
              <a:off x="1632" y="1392"/>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91228" name="Oval 81"/>
            <p:cNvSpPr>
              <a:spLocks noChangeArrowheads="1"/>
            </p:cNvSpPr>
            <p:nvPr/>
          </p:nvSpPr>
          <p:spPr bwMode="auto">
            <a:xfrm>
              <a:off x="1728" y="1440"/>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grpSp>
      <p:grpSp>
        <p:nvGrpSpPr>
          <p:cNvPr id="5" name="Group 82"/>
          <p:cNvGrpSpPr>
            <a:grpSpLocks/>
          </p:cNvGrpSpPr>
          <p:nvPr/>
        </p:nvGrpSpPr>
        <p:grpSpPr bwMode="auto">
          <a:xfrm>
            <a:off x="3419475" y="3284538"/>
            <a:ext cx="533400" cy="457200"/>
            <a:chOff x="4944" y="1248"/>
            <a:chExt cx="336" cy="288"/>
          </a:xfrm>
        </p:grpSpPr>
        <p:sp>
          <p:nvSpPr>
            <p:cNvPr id="91220" name="AutoShape 83"/>
            <p:cNvSpPr>
              <a:spLocks noChangeArrowheads="1"/>
            </p:cNvSpPr>
            <p:nvPr/>
          </p:nvSpPr>
          <p:spPr bwMode="auto">
            <a:xfrm>
              <a:off x="4944" y="1248"/>
              <a:ext cx="336" cy="288"/>
            </a:xfrm>
            <a:prstGeom prst="cube">
              <a:avLst>
                <a:gd name="adj" fmla="val 25000"/>
              </a:avLst>
            </a:prstGeom>
            <a:solidFill>
              <a:schemeClr val="bg1"/>
            </a:solidFill>
            <a:ln w="9525">
              <a:solidFill>
                <a:schemeClr val="tx1"/>
              </a:solidFill>
              <a:miter lim="800000"/>
              <a:headEnd/>
              <a:tailEnd/>
            </a:ln>
          </p:spPr>
          <p:txBody>
            <a:bodyPr wrap="none" anchor="ctr"/>
            <a:lstStyle/>
            <a:p>
              <a:endParaRPr lang="en-GB">
                <a:latin typeface="Calibri" pitchFamily="34" charset="0"/>
              </a:endParaRPr>
            </a:p>
          </p:txBody>
        </p:sp>
        <p:sp>
          <p:nvSpPr>
            <p:cNvPr id="91221" name="Oval 84"/>
            <p:cNvSpPr>
              <a:spLocks noChangeArrowheads="1"/>
            </p:cNvSpPr>
            <p:nvPr/>
          </p:nvSpPr>
          <p:spPr bwMode="auto">
            <a:xfrm>
              <a:off x="4992" y="1344"/>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91222" name="Oval 85"/>
            <p:cNvSpPr>
              <a:spLocks noChangeArrowheads="1"/>
            </p:cNvSpPr>
            <p:nvPr/>
          </p:nvSpPr>
          <p:spPr bwMode="auto">
            <a:xfrm>
              <a:off x="4992" y="1440"/>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91223" name="Oval 86"/>
            <p:cNvSpPr>
              <a:spLocks noChangeArrowheads="1"/>
            </p:cNvSpPr>
            <p:nvPr/>
          </p:nvSpPr>
          <p:spPr bwMode="auto">
            <a:xfrm>
              <a:off x="5136" y="1440"/>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91224" name="Oval 87"/>
            <p:cNvSpPr>
              <a:spLocks noChangeArrowheads="1"/>
            </p:cNvSpPr>
            <p:nvPr/>
          </p:nvSpPr>
          <p:spPr bwMode="auto">
            <a:xfrm>
              <a:off x="5136" y="1344"/>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91225" name="Oval 88"/>
            <p:cNvSpPr>
              <a:spLocks noChangeArrowheads="1"/>
            </p:cNvSpPr>
            <p:nvPr/>
          </p:nvSpPr>
          <p:spPr bwMode="auto">
            <a:xfrm>
              <a:off x="5088" y="1392"/>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grpSp>
      <p:grpSp>
        <p:nvGrpSpPr>
          <p:cNvPr id="6" name="Group 89"/>
          <p:cNvGrpSpPr>
            <a:grpSpLocks/>
          </p:cNvGrpSpPr>
          <p:nvPr/>
        </p:nvGrpSpPr>
        <p:grpSpPr bwMode="auto">
          <a:xfrm>
            <a:off x="3419475" y="3284538"/>
            <a:ext cx="533400" cy="457200"/>
            <a:chOff x="480" y="1248"/>
            <a:chExt cx="336" cy="288"/>
          </a:xfrm>
        </p:grpSpPr>
        <p:sp>
          <p:nvSpPr>
            <p:cNvPr id="91218" name="AutoShape 90"/>
            <p:cNvSpPr>
              <a:spLocks noChangeArrowheads="1"/>
            </p:cNvSpPr>
            <p:nvPr/>
          </p:nvSpPr>
          <p:spPr bwMode="auto">
            <a:xfrm>
              <a:off x="480" y="1248"/>
              <a:ext cx="336" cy="288"/>
            </a:xfrm>
            <a:prstGeom prst="cube">
              <a:avLst>
                <a:gd name="adj" fmla="val 25000"/>
              </a:avLst>
            </a:prstGeom>
            <a:solidFill>
              <a:schemeClr val="bg1"/>
            </a:solidFill>
            <a:ln w="9525">
              <a:solidFill>
                <a:schemeClr val="tx1"/>
              </a:solidFill>
              <a:miter lim="800000"/>
              <a:headEnd/>
              <a:tailEnd/>
            </a:ln>
          </p:spPr>
          <p:txBody>
            <a:bodyPr wrap="none" anchor="ctr"/>
            <a:lstStyle/>
            <a:p>
              <a:endParaRPr lang="en-GB">
                <a:latin typeface="Calibri" pitchFamily="34" charset="0"/>
              </a:endParaRPr>
            </a:p>
          </p:txBody>
        </p:sp>
        <p:sp>
          <p:nvSpPr>
            <p:cNvPr id="91219" name="Oval 91"/>
            <p:cNvSpPr>
              <a:spLocks noChangeArrowheads="1"/>
            </p:cNvSpPr>
            <p:nvPr/>
          </p:nvSpPr>
          <p:spPr bwMode="auto">
            <a:xfrm>
              <a:off x="576" y="1392"/>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grpSp>
      <p:grpSp>
        <p:nvGrpSpPr>
          <p:cNvPr id="7" name="Group 92"/>
          <p:cNvGrpSpPr>
            <a:grpSpLocks/>
          </p:cNvGrpSpPr>
          <p:nvPr/>
        </p:nvGrpSpPr>
        <p:grpSpPr bwMode="auto">
          <a:xfrm>
            <a:off x="3419475" y="3284538"/>
            <a:ext cx="533400" cy="457200"/>
            <a:chOff x="576" y="3648"/>
            <a:chExt cx="336" cy="288"/>
          </a:xfrm>
        </p:grpSpPr>
        <p:sp>
          <p:nvSpPr>
            <p:cNvPr id="91211" name="AutoShape 93"/>
            <p:cNvSpPr>
              <a:spLocks noChangeArrowheads="1"/>
            </p:cNvSpPr>
            <p:nvPr/>
          </p:nvSpPr>
          <p:spPr bwMode="auto">
            <a:xfrm>
              <a:off x="576" y="3648"/>
              <a:ext cx="336" cy="288"/>
            </a:xfrm>
            <a:prstGeom prst="cube">
              <a:avLst>
                <a:gd name="adj" fmla="val 25000"/>
              </a:avLst>
            </a:prstGeom>
            <a:solidFill>
              <a:schemeClr val="bg1"/>
            </a:solidFill>
            <a:ln w="9525">
              <a:solidFill>
                <a:schemeClr val="tx1"/>
              </a:solidFill>
              <a:miter lim="800000"/>
              <a:headEnd/>
              <a:tailEnd/>
            </a:ln>
          </p:spPr>
          <p:txBody>
            <a:bodyPr wrap="none" anchor="ctr"/>
            <a:lstStyle/>
            <a:p>
              <a:endParaRPr lang="en-GB">
                <a:latin typeface="Calibri" pitchFamily="34" charset="0"/>
              </a:endParaRPr>
            </a:p>
          </p:txBody>
        </p:sp>
        <p:sp>
          <p:nvSpPr>
            <p:cNvPr id="91212" name="Oval 94"/>
            <p:cNvSpPr>
              <a:spLocks noChangeArrowheads="1"/>
            </p:cNvSpPr>
            <p:nvPr/>
          </p:nvSpPr>
          <p:spPr bwMode="auto">
            <a:xfrm>
              <a:off x="720" y="3840"/>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91213" name="Oval 95"/>
            <p:cNvSpPr>
              <a:spLocks noChangeArrowheads="1"/>
            </p:cNvSpPr>
            <p:nvPr/>
          </p:nvSpPr>
          <p:spPr bwMode="auto">
            <a:xfrm>
              <a:off x="624" y="3840"/>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91214" name="Oval 96"/>
            <p:cNvSpPr>
              <a:spLocks noChangeArrowheads="1"/>
            </p:cNvSpPr>
            <p:nvPr/>
          </p:nvSpPr>
          <p:spPr bwMode="auto">
            <a:xfrm>
              <a:off x="720" y="3792"/>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91215" name="Oval 97"/>
            <p:cNvSpPr>
              <a:spLocks noChangeArrowheads="1"/>
            </p:cNvSpPr>
            <p:nvPr/>
          </p:nvSpPr>
          <p:spPr bwMode="auto">
            <a:xfrm>
              <a:off x="624" y="3792"/>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91216" name="Oval 98"/>
            <p:cNvSpPr>
              <a:spLocks noChangeArrowheads="1"/>
            </p:cNvSpPr>
            <p:nvPr/>
          </p:nvSpPr>
          <p:spPr bwMode="auto">
            <a:xfrm>
              <a:off x="720" y="3744"/>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91217" name="Oval 99"/>
            <p:cNvSpPr>
              <a:spLocks noChangeArrowheads="1"/>
            </p:cNvSpPr>
            <p:nvPr/>
          </p:nvSpPr>
          <p:spPr bwMode="auto">
            <a:xfrm>
              <a:off x="624" y="3744"/>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grpSp>
      <p:grpSp>
        <p:nvGrpSpPr>
          <p:cNvPr id="8" name="Group 100"/>
          <p:cNvGrpSpPr>
            <a:grpSpLocks/>
          </p:cNvGrpSpPr>
          <p:nvPr/>
        </p:nvGrpSpPr>
        <p:grpSpPr bwMode="auto">
          <a:xfrm>
            <a:off x="3419475" y="3284538"/>
            <a:ext cx="533400" cy="457200"/>
            <a:chOff x="3792" y="1248"/>
            <a:chExt cx="336" cy="288"/>
          </a:xfrm>
        </p:grpSpPr>
        <p:sp>
          <p:nvSpPr>
            <p:cNvPr id="91206" name="AutoShape 101"/>
            <p:cNvSpPr>
              <a:spLocks noChangeArrowheads="1"/>
            </p:cNvSpPr>
            <p:nvPr/>
          </p:nvSpPr>
          <p:spPr bwMode="auto">
            <a:xfrm>
              <a:off x="3792" y="1248"/>
              <a:ext cx="336" cy="288"/>
            </a:xfrm>
            <a:prstGeom prst="cube">
              <a:avLst>
                <a:gd name="adj" fmla="val 25000"/>
              </a:avLst>
            </a:prstGeom>
            <a:solidFill>
              <a:schemeClr val="bg1"/>
            </a:solidFill>
            <a:ln w="9525">
              <a:solidFill>
                <a:schemeClr val="tx1"/>
              </a:solidFill>
              <a:miter lim="800000"/>
              <a:headEnd/>
              <a:tailEnd/>
            </a:ln>
          </p:spPr>
          <p:txBody>
            <a:bodyPr wrap="none" anchor="ctr"/>
            <a:lstStyle/>
            <a:p>
              <a:endParaRPr lang="en-GB">
                <a:latin typeface="Calibri" pitchFamily="34" charset="0"/>
              </a:endParaRPr>
            </a:p>
          </p:txBody>
        </p:sp>
        <p:sp>
          <p:nvSpPr>
            <p:cNvPr id="91207" name="Oval 102"/>
            <p:cNvSpPr>
              <a:spLocks noChangeArrowheads="1"/>
            </p:cNvSpPr>
            <p:nvPr/>
          </p:nvSpPr>
          <p:spPr bwMode="auto">
            <a:xfrm>
              <a:off x="3984" y="1440"/>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91208" name="Oval 103"/>
            <p:cNvSpPr>
              <a:spLocks noChangeArrowheads="1"/>
            </p:cNvSpPr>
            <p:nvPr/>
          </p:nvSpPr>
          <p:spPr bwMode="auto">
            <a:xfrm>
              <a:off x="3840" y="1440"/>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91209" name="Oval 104"/>
            <p:cNvSpPr>
              <a:spLocks noChangeArrowheads="1"/>
            </p:cNvSpPr>
            <p:nvPr/>
          </p:nvSpPr>
          <p:spPr bwMode="auto">
            <a:xfrm>
              <a:off x="3984" y="1344"/>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91210" name="Oval 105"/>
            <p:cNvSpPr>
              <a:spLocks noChangeArrowheads="1"/>
            </p:cNvSpPr>
            <p:nvPr/>
          </p:nvSpPr>
          <p:spPr bwMode="auto">
            <a:xfrm>
              <a:off x="3840" y="1344"/>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grpSp>
      <p:grpSp>
        <p:nvGrpSpPr>
          <p:cNvPr id="91148" name="Group 106"/>
          <p:cNvGrpSpPr>
            <a:grpSpLocks/>
          </p:cNvGrpSpPr>
          <p:nvPr/>
        </p:nvGrpSpPr>
        <p:grpSpPr bwMode="auto">
          <a:xfrm>
            <a:off x="228600" y="228600"/>
            <a:ext cx="8686800" cy="6400800"/>
            <a:chOff x="144" y="144"/>
            <a:chExt cx="5472" cy="4032"/>
          </a:xfrm>
        </p:grpSpPr>
        <p:sp>
          <p:nvSpPr>
            <p:cNvPr id="91166" name="AutoShape 107"/>
            <p:cNvSpPr>
              <a:spLocks noChangeArrowheads="1"/>
            </p:cNvSpPr>
            <p:nvPr/>
          </p:nvSpPr>
          <p:spPr bwMode="auto">
            <a:xfrm>
              <a:off x="144" y="144"/>
              <a:ext cx="5472" cy="4032"/>
            </a:xfrm>
            <a:prstGeom prst="roundRect">
              <a:avLst>
                <a:gd name="adj" fmla="val 16667"/>
              </a:avLst>
            </a:prstGeom>
            <a:noFill/>
            <a:ln w="38100">
              <a:solidFill>
                <a:schemeClr val="tx1"/>
              </a:solidFill>
              <a:round/>
              <a:headEnd/>
              <a:tailEnd/>
            </a:ln>
          </p:spPr>
          <p:txBody>
            <a:bodyPr wrap="none" anchor="ctr"/>
            <a:lstStyle/>
            <a:p>
              <a:endParaRPr lang="en-GB">
                <a:latin typeface="Calibri" pitchFamily="34" charset="0"/>
              </a:endParaRPr>
            </a:p>
          </p:txBody>
        </p:sp>
        <p:sp>
          <p:nvSpPr>
            <p:cNvPr id="91167" name="AutoShape 108"/>
            <p:cNvSpPr>
              <a:spLocks noChangeArrowheads="1"/>
            </p:cNvSpPr>
            <p:nvPr/>
          </p:nvSpPr>
          <p:spPr bwMode="auto">
            <a:xfrm>
              <a:off x="1008" y="864"/>
              <a:ext cx="3744" cy="2640"/>
            </a:xfrm>
            <a:prstGeom prst="roundRect">
              <a:avLst>
                <a:gd name="adj" fmla="val 16667"/>
              </a:avLst>
            </a:prstGeom>
            <a:noFill/>
            <a:ln w="38100">
              <a:solidFill>
                <a:schemeClr val="tx1"/>
              </a:solidFill>
              <a:round/>
              <a:headEnd/>
              <a:tailEnd/>
            </a:ln>
          </p:spPr>
          <p:txBody>
            <a:bodyPr wrap="none" anchor="ctr"/>
            <a:lstStyle/>
            <a:p>
              <a:endParaRPr lang="en-GB">
                <a:latin typeface="Calibri" pitchFamily="34" charset="0"/>
              </a:endParaRPr>
            </a:p>
          </p:txBody>
        </p:sp>
        <p:sp>
          <p:nvSpPr>
            <p:cNvPr id="91168" name="Line 109"/>
            <p:cNvSpPr>
              <a:spLocks noChangeShapeType="1"/>
            </p:cNvSpPr>
            <p:nvPr/>
          </p:nvSpPr>
          <p:spPr bwMode="auto">
            <a:xfrm>
              <a:off x="1200" y="144"/>
              <a:ext cx="0" cy="816"/>
            </a:xfrm>
            <a:prstGeom prst="line">
              <a:avLst/>
            </a:prstGeom>
            <a:noFill/>
            <a:ln w="38100">
              <a:solidFill>
                <a:schemeClr val="tx1"/>
              </a:solidFill>
              <a:round/>
              <a:headEnd/>
              <a:tailEnd/>
            </a:ln>
          </p:spPr>
          <p:txBody>
            <a:bodyPr/>
            <a:lstStyle/>
            <a:p>
              <a:endParaRPr lang="en-US"/>
            </a:p>
          </p:txBody>
        </p:sp>
        <p:sp>
          <p:nvSpPr>
            <p:cNvPr id="91169" name="Line 110"/>
            <p:cNvSpPr>
              <a:spLocks noChangeShapeType="1"/>
            </p:cNvSpPr>
            <p:nvPr/>
          </p:nvSpPr>
          <p:spPr bwMode="auto">
            <a:xfrm>
              <a:off x="2016" y="144"/>
              <a:ext cx="0" cy="720"/>
            </a:xfrm>
            <a:prstGeom prst="line">
              <a:avLst/>
            </a:prstGeom>
            <a:noFill/>
            <a:ln w="38100">
              <a:solidFill>
                <a:schemeClr val="tx1"/>
              </a:solidFill>
              <a:round/>
              <a:headEnd/>
              <a:tailEnd/>
            </a:ln>
          </p:spPr>
          <p:txBody>
            <a:bodyPr/>
            <a:lstStyle/>
            <a:p>
              <a:endParaRPr lang="en-US"/>
            </a:p>
          </p:txBody>
        </p:sp>
        <p:sp>
          <p:nvSpPr>
            <p:cNvPr id="91170" name="Line 111"/>
            <p:cNvSpPr>
              <a:spLocks noChangeShapeType="1"/>
            </p:cNvSpPr>
            <p:nvPr/>
          </p:nvSpPr>
          <p:spPr bwMode="auto">
            <a:xfrm>
              <a:off x="144" y="816"/>
              <a:ext cx="912" cy="288"/>
            </a:xfrm>
            <a:prstGeom prst="line">
              <a:avLst/>
            </a:prstGeom>
            <a:noFill/>
            <a:ln w="38100">
              <a:solidFill>
                <a:schemeClr val="tx1"/>
              </a:solidFill>
              <a:round/>
              <a:headEnd/>
              <a:tailEnd/>
            </a:ln>
          </p:spPr>
          <p:txBody>
            <a:bodyPr/>
            <a:lstStyle/>
            <a:p>
              <a:endParaRPr lang="en-US"/>
            </a:p>
          </p:txBody>
        </p:sp>
        <p:sp>
          <p:nvSpPr>
            <p:cNvPr id="91171" name="Line 112"/>
            <p:cNvSpPr>
              <a:spLocks noChangeShapeType="1"/>
            </p:cNvSpPr>
            <p:nvPr/>
          </p:nvSpPr>
          <p:spPr bwMode="auto">
            <a:xfrm>
              <a:off x="144" y="1680"/>
              <a:ext cx="864" cy="0"/>
            </a:xfrm>
            <a:prstGeom prst="line">
              <a:avLst/>
            </a:prstGeom>
            <a:noFill/>
            <a:ln w="38100">
              <a:solidFill>
                <a:schemeClr val="tx1"/>
              </a:solidFill>
              <a:round/>
              <a:headEnd/>
              <a:tailEnd/>
            </a:ln>
          </p:spPr>
          <p:txBody>
            <a:bodyPr/>
            <a:lstStyle/>
            <a:p>
              <a:endParaRPr lang="en-US"/>
            </a:p>
          </p:txBody>
        </p:sp>
        <p:sp>
          <p:nvSpPr>
            <p:cNvPr id="91172" name="Line 113"/>
            <p:cNvSpPr>
              <a:spLocks noChangeShapeType="1"/>
            </p:cNvSpPr>
            <p:nvPr/>
          </p:nvSpPr>
          <p:spPr bwMode="auto">
            <a:xfrm>
              <a:off x="144" y="2448"/>
              <a:ext cx="864" cy="0"/>
            </a:xfrm>
            <a:prstGeom prst="line">
              <a:avLst/>
            </a:prstGeom>
            <a:noFill/>
            <a:ln w="38100">
              <a:solidFill>
                <a:schemeClr val="tx1"/>
              </a:solidFill>
              <a:round/>
              <a:headEnd/>
              <a:tailEnd/>
            </a:ln>
          </p:spPr>
          <p:txBody>
            <a:bodyPr/>
            <a:lstStyle/>
            <a:p>
              <a:endParaRPr lang="en-US"/>
            </a:p>
          </p:txBody>
        </p:sp>
        <p:sp>
          <p:nvSpPr>
            <p:cNvPr id="91173" name="Line 114"/>
            <p:cNvSpPr>
              <a:spLocks noChangeShapeType="1"/>
            </p:cNvSpPr>
            <p:nvPr/>
          </p:nvSpPr>
          <p:spPr bwMode="auto">
            <a:xfrm flipV="1">
              <a:off x="144" y="3120"/>
              <a:ext cx="864" cy="96"/>
            </a:xfrm>
            <a:prstGeom prst="line">
              <a:avLst/>
            </a:prstGeom>
            <a:noFill/>
            <a:ln w="38100">
              <a:solidFill>
                <a:schemeClr val="tx1"/>
              </a:solidFill>
              <a:round/>
              <a:headEnd/>
              <a:tailEnd/>
            </a:ln>
          </p:spPr>
          <p:txBody>
            <a:bodyPr/>
            <a:lstStyle/>
            <a:p>
              <a:endParaRPr lang="en-US"/>
            </a:p>
          </p:txBody>
        </p:sp>
        <p:sp>
          <p:nvSpPr>
            <p:cNvPr id="91174" name="Line 115"/>
            <p:cNvSpPr>
              <a:spLocks noChangeShapeType="1"/>
            </p:cNvSpPr>
            <p:nvPr/>
          </p:nvSpPr>
          <p:spPr bwMode="auto">
            <a:xfrm flipH="1">
              <a:off x="480" y="3408"/>
              <a:ext cx="720" cy="672"/>
            </a:xfrm>
            <a:prstGeom prst="line">
              <a:avLst/>
            </a:prstGeom>
            <a:noFill/>
            <a:ln w="38100">
              <a:solidFill>
                <a:schemeClr val="tx1"/>
              </a:solidFill>
              <a:round/>
              <a:headEnd/>
              <a:tailEnd/>
            </a:ln>
          </p:spPr>
          <p:txBody>
            <a:bodyPr/>
            <a:lstStyle/>
            <a:p>
              <a:endParaRPr lang="en-US"/>
            </a:p>
          </p:txBody>
        </p:sp>
        <p:sp>
          <p:nvSpPr>
            <p:cNvPr id="91175" name="Line 116"/>
            <p:cNvSpPr>
              <a:spLocks noChangeShapeType="1"/>
            </p:cNvSpPr>
            <p:nvPr/>
          </p:nvSpPr>
          <p:spPr bwMode="auto">
            <a:xfrm>
              <a:off x="1632" y="3504"/>
              <a:ext cx="0" cy="672"/>
            </a:xfrm>
            <a:prstGeom prst="line">
              <a:avLst/>
            </a:prstGeom>
            <a:noFill/>
            <a:ln w="38100">
              <a:solidFill>
                <a:schemeClr val="tx1"/>
              </a:solidFill>
              <a:round/>
              <a:headEnd/>
              <a:tailEnd/>
            </a:ln>
          </p:spPr>
          <p:txBody>
            <a:bodyPr/>
            <a:lstStyle/>
            <a:p>
              <a:endParaRPr lang="en-US"/>
            </a:p>
          </p:txBody>
        </p:sp>
        <p:sp>
          <p:nvSpPr>
            <p:cNvPr id="91176" name="Line 117"/>
            <p:cNvSpPr>
              <a:spLocks noChangeShapeType="1"/>
            </p:cNvSpPr>
            <p:nvPr/>
          </p:nvSpPr>
          <p:spPr bwMode="auto">
            <a:xfrm>
              <a:off x="2400" y="3504"/>
              <a:ext cx="0" cy="672"/>
            </a:xfrm>
            <a:prstGeom prst="line">
              <a:avLst/>
            </a:prstGeom>
            <a:noFill/>
            <a:ln w="38100">
              <a:solidFill>
                <a:schemeClr val="tx1"/>
              </a:solidFill>
              <a:round/>
              <a:headEnd/>
              <a:tailEnd/>
            </a:ln>
          </p:spPr>
          <p:txBody>
            <a:bodyPr/>
            <a:lstStyle/>
            <a:p>
              <a:endParaRPr lang="en-US"/>
            </a:p>
          </p:txBody>
        </p:sp>
        <p:sp>
          <p:nvSpPr>
            <p:cNvPr id="91177" name="Line 118"/>
            <p:cNvSpPr>
              <a:spLocks noChangeShapeType="1"/>
            </p:cNvSpPr>
            <p:nvPr/>
          </p:nvSpPr>
          <p:spPr bwMode="auto">
            <a:xfrm>
              <a:off x="3216" y="3504"/>
              <a:ext cx="0" cy="672"/>
            </a:xfrm>
            <a:prstGeom prst="line">
              <a:avLst/>
            </a:prstGeom>
            <a:noFill/>
            <a:ln w="38100">
              <a:solidFill>
                <a:schemeClr val="tx1"/>
              </a:solidFill>
              <a:round/>
              <a:headEnd/>
              <a:tailEnd/>
            </a:ln>
          </p:spPr>
          <p:txBody>
            <a:bodyPr/>
            <a:lstStyle/>
            <a:p>
              <a:endParaRPr lang="en-US"/>
            </a:p>
          </p:txBody>
        </p:sp>
        <p:sp>
          <p:nvSpPr>
            <p:cNvPr id="91178" name="Line 119"/>
            <p:cNvSpPr>
              <a:spLocks noChangeShapeType="1"/>
            </p:cNvSpPr>
            <p:nvPr/>
          </p:nvSpPr>
          <p:spPr bwMode="auto">
            <a:xfrm>
              <a:off x="3984" y="3504"/>
              <a:ext cx="0" cy="672"/>
            </a:xfrm>
            <a:prstGeom prst="line">
              <a:avLst/>
            </a:prstGeom>
            <a:noFill/>
            <a:ln w="38100">
              <a:solidFill>
                <a:schemeClr val="tx1"/>
              </a:solidFill>
              <a:round/>
              <a:headEnd/>
              <a:tailEnd/>
            </a:ln>
          </p:spPr>
          <p:txBody>
            <a:bodyPr/>
            <a:lstStyle/>
            <a:p>
              <a:endParaRPr lang="en-US"/>
            </a:p>
          </p:txBody>
        </p:sp>
        <p:sp>
          <p:nvSpPr>
            <p:cNvPr id="91179" name="Line 120"/>
            <p:cNvSpPr>
              <a:spLocks noChangeShapeType="1"/>
            </p:cNvSpPr>
            <p:nvPr/>
          </p:nvSpPr>
          <p:spPr bwMode="auto">
            <a:xfrm>
              <a:off x="4560" y="3408"/>
              <a:ext cx="480" cy="768"/>
            </a:xfrm>
            <a:prstGeom prst="line">
              <a:avLst/>
            </a:prstGeom>
            <a:noFill/>
            <a:ln w="38100">
              <a:solidFill>
                <a:schemeClr val="tx1"/>
              </a:solidFill>
              <a:round/>
              <a:headEnd/>
              <a:tailEnd/>
            </a:ln>
          </p:spPr>
          <p:txBody>
            <a:bodyPr/>
            <a:lstStyle/>
            <a:p>
              <a:endParaRPr lang="en-US"/>
            </a:p>
          </p:txBody>
        </p:sp>
        <p:sp>
          <p:nvSpPr>
            <p:cNvPr id="91180" name="Line 121"/>
            <p:cNvSpPr>
              <a:spLocks noChangeShapeType="1"/>
            </p:cNvSpPr>
            <p:nvPr/>
          </p:nvSpPr>
          <p:spPr bwMode="auto">
            <a:xfrm>
              <a:off x="4752" y="3120"/>
              <a:ext cx="864" cy="96"/>
            </a:xfrm>
            <a:prstGeom prst="line">
              <a:avLst/>
            </a:prstGeom>
            <a:noFill/>
            <a:ln w="38100">
              <a:solidFill>
                <a:schemeClr val="tx1"/>
              </a:solidFill>
              <a:round/>
              <a:headEnd/>
              <a:tailEnd/>
            </a:ln>
          </p:spPr>
          <p:txBody>
            <a:bodyPr/>
            <a:lstStyle/>
            <a:p>
              <a:endParaRPr lang="en-US"/>
            </a:p>
          </p:txBody>
        </p:sp>
        <p:sp>
          <p:nvSpPr>
            <p:cNvPr id="91181" name="Line 122"/>
            <p:cNvSpPr>
              <a:spLocks noChangeShapeType="1"/>
            </p:cNvSpPr>
            <p:nvPr/>
          </p:nvSpPr>
          <p:spPr bwMode="auto">
            <a:xfrm>
              <a:off x="4752" y="2448"/>
              <a:ext cx="864" cy="0"/>
            </a:xfrm>
            <a:prstGeom prst="line">
              <a:avLst/>
            </a:prstGeom>
            <a:noFill/>
            <a:ln w="38100">
              <a:solidFill>
                <a:schemeClr val="tx1"/>
              </a:solidFill>
              <a:round/>
              <a:headEnd/>
              <a:tailEnd/>
            </a:ln>
          </p:spPr>
          <p:txBody>
            <a:bodyPr/>
            <a:lstStyle/>
            <a:p>
              <a:endParaRPr lang="en-US"/>
            </a:p>
          </p:txBody>
        </p:sp>
        <p:sp>
          <p:nvSpPr>
            <p:cNvPr id="91182" name="Line 123"/>
            <p:cNvSpPr>
              <a:spLocks noChangeShapeType="1"/>
            </p:cNvSpPr>
            <p:nvPr/>
          </p:nvSpPr>
          <p:spPr bwMode="auto">
            <a:xfrm>
              <a:off x="4752" y="1728"/>
              <a:ext cx="864" cy="0"/>
            </a:xfrm>
            <a:prstGeom prst="line">
              <a:avLst/>
            </a:prstGeom>
            <a:noFill/>
            <a:ln w="38100">
              <a:solidFill>
                <a:schemeClr val="tx1"/>
              </a:solidFill>
              <a:round/>
              <a:headEnd/>
              <a:tailEnd/>
            </a:ln>
          </p:spPr>
          <p:txBody>
            <a:bodyPr/>
            <a:lstStyle/>
            <a:p>
              <a:endParaRPr lang="en-US"/>
            </a:p>
          </p:txBody>
        </p:sp>
        <p:sp>
          <p:nvSpPr>
            <p:cNvPr id="91183" name="Line 124"/>
            <p:cNvSpPr>
              <a:spLocks noChangeShapeType="1"/>
            </p:cNvSpPr>
            <p:nvPr/>
          </p:nvSpPr>
          <p:spPr bwMode="auto">
            <a:xfrm flipV="1">
              <a:off x="4752" y="1008"/>
              <a:ext cx="864" cy="192"/>
            </a:xfrm>
            <a:prstGeom prst="line">
              <a:avLst/>
            </a:prstGeom>
            <a:noFill/>
            <a:ln w="38100">
              <a:solidFill>
                <a:schemeClr val="tx1"/>
              </a:solidFill>
              <a:round/>
              <a:headEnd/>
              <a:tailEnd/>
            </a:ln>
          </p:spPr>
          <p:txBody>
            <a:bodyPr/>
            <a:lstStyle/>
            <a:p>
              <a:endParaRPr lang="en-US"/>
            </a:p>
          </p:txBody>
        </p:sp>
        <p:sp>
          <p:nvSpPr>
            <p:cNvPr id="91184" name="Line 125"/>
            <p:cNvSpPr>
              <a:spLocks noChangeShapeType="1"/>
            </p:cNvSpPr>
            <p:nvPr/>
          </p:nvSpPr>
          <p:spPr bwMode="auto">
            <a:xfrm flipH="1">
              <a:off x="4416" y="144"/>
              <a:ext cx="432" cy="720"/>
            </a:xfrm>
            <a:prstGeom prst="line">
              <a:avLst/>
            </a:prstGeom>
            <a:noFill/>
            <a:ln w="38100">
              <a:solidFill>
                <a:schemeClr val="tx1"/>
              </a:solidFill>
              <a:round/>
              <a:headEnd/>
              <a:tailEnd/>
            </a:ln>
          </p:spPr>
          <p:txBody>
            <a:bodyPr/>
            <a:lstStyle/>
            <a:p>
              <a:endParaRPr lang="en-US"/>
            </a:p>
          </p:txBody>
        </p:sp>
        <p:sp>
          <p:nvSpPr>
            <p:cNvPr id="91185" name="Line 126"/>
            <p:cNvSpPr>
              <a:spLocks noChangeShapeType="1"/>
            </p:cNvSpPr>
            <p:nvPr/>
          </p:nvSpPr>
          <p:spPr bwMode="auto">
            <a:xfrm>
              <a:off x="2832" y="144"/>
              <a:ext cx="0" cy="720"/>
            </a:xfrm>
            <a:prstGeom prst="line">
              <a:avLst/>
            </a:prstGeom>
            <a:noFill/>
            <a:ln w="38100">
              <a:solidFill>
                <a:schemeClr val="tx1"/>
              </a:solidFill>
              <a:round/>
              <a:headEnd/>
              <a:tailEnd/>
            </a:ln>
          </p:spPr>
          <p:txBody>
            <a:bodyPr/>
            <a:lstStyle/>
            <a:p>
              <a:endParaRPr lang="en-US"/>
            </a:p>
          </p:txBody>
        </p:sp>
        <p:sp>
          <p:nvSpPr>
            <p:cNvPr id="91186" name="Line 127"/>
            <p:cNvSpPr>
              <a:spLocks noChangeShapeType="1"/>
            </p:cNvSpPr>
            <p:nvPr/>
          </p:nvSpPr>
          <p:spPr bwMode="auto">
            <a:xfrm>
              <a:off x="3696" y="144"/>
              <a:ext cx="0" cy="720"/>
            </a:xfrm>
            <a:prstGeom prst="line">
              <a:avLst/>
            </a:prstGeom>
            <a:noFill/>
            <a:ln w="38100">
              <a:solidFill>
                <a:schemeClr val="tx1"/>
              </a:solidFill>
              <a:round/>
              <a:headEnd/>
              <a:tailEnd/>
            </a:ln>
          </p:spPr>
          <p:txBody>
            <a:bodyPr/>
            <a:lstStyle/>
            <a:p>
              <a:endParaRPr lang="en-US"/>
            </a:p>
          </p:txBody>
        </p:sp>
        <p:sp>
          <p:nvSpPr>
            <p:cNvPr id="91187" name="WordArt 128"/>
            <p:cNvSpPr>
              <a:spLocks noChangeArrowheads="1" noChangeShapeType="1" noTextEdit="1"/>
            </p:cNvSpPr>
            <p:nvPr/>
          </p:nvSpPr>
          <p:spPr bwMode="auto">
            <a:xfrm>
              <a:off x="1056" y="192"/>
              <a:ext cx="96"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1</a:t>
              </a:r>
            </a:p>
          </p:txBody>
        </p:sp>
        <p:sp>
          <p:nvSpPr>
            <p:cNvPr id="91188" name="WordArt 129"/>
            <p:cNvSpPr>
              <a:spLocks noChangeArrowheads="1" noChangeShapeType="1" noTextEdit="1"/>
            </p:cNvSpPr>
            <p:nvPr/>
          </p:nvSpPr>
          <p:spPr bwMode="auto">
            <a:xfrm>
              <a:off x="1872" y="192"/>
              <a:ext cx="96"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2</a:t>
              </a:r>
            </a:p>
          </p:txBody>
        </p:sp>
        <p:sp>
          <p:nvSpPr>
            <p:cNvPr id="91189" name="WordArt 130"/>
            <p:cNvSpPr>
              <a:spLocks noChangeArrowheads="1" noChangeShapeType="1" noTextEdit="1"/>
            </p:cNvSpPr>
            <p:nvPr/>
          </p:nvSpPr>
          <p:spPr bwMode="auto">
            <a:xfrm>
              <a:off x="2688" y="192"/>
              <a:ext cx="96"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3</a:t>
              </a:r>
            </a:p>
          </p:txBody>
        </p:sp>
        <p:sp>
          <p:nvSpPr>
            <p:cNvPr id="91190" name="WordArt 131"/>
            <p:cNvSpPr>
              <a:spLocks noChangeArrowheads="1" noChangeShapeType="1" noTextEdit="1"/>
            </p:cNvSpPr>
            <p:nvPr/>
          </p:nvSpPr>
          <p:spPr bwMode="auto">
            <a:xfrm>
              <a:off x="3552" y="192"/>
              <a:ext cx="96"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4</a:t>
              </a:r>
            </a:p>
          </p:txBody>
        </p:sp>
        <p:sp>
          <p:nvSpPr>
            <p:cNvPr id="91191" name="WordArt 132"/>
            <p:cNvSpPr>
              <a:spLocks noChangeArrowheads="1" noChangeShapeType="1" noTextEdit="1"/>
            </p:cNvSpPr>
            <p:nvPr/>
          </p:nvSpPr>
          <p:spPr bwMode="auto">
            <a:xfrm>
              <a:off x="4560" y="192"/>
              <a:ext cx="96"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5</a:t>
              </a:r>
            </a:p>
          </p:txBody>
        </p:sp>
        <p:sp>
          <p:nvSpPr>
            <p:cNvPr id="91192" name="WordArt 133"/>
            <p:cNvSpPr>
              <a:spLocks noChangeArrowheads="1" noChangeShapeType="1" noTextEdit="1"/>
            </p:cNvSpPr>
            <p:nvPr/>
          </p:nvSpPr>
          <p:spPr bwMode="auto">
            <a:xfrm>
              <a:off x="5472" y="768"/>
              <a:ext cx="96"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6</a:t>
              </a:r>
            </a:p>
          </p:txBody>
        </p:sp>
        <p:sp>
          <p:nvSpPr>
            <p:cNvPr id="91193" name="WordArt 134"/>
            <p:cNvSpPr>
              <a:spLocks noChangeArrowheads="1" noChangeShapeType="1" noTextEdit="1"/>
            </p:cNvSpPr>
            <p:nvPr/>
          </p:nvSpPr>
          <p:spPr bwMode="auto">
            <a:xfrm>
              <a:off x="5472" y="1488"/>
              <a:ext cx="96"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7</a:t>
              </a:r>
            </a:p>
          </p:txBody>
        </p:sp>
        <p:sp>
          <p:nvSpPr>
            <p:cNvPr id="91194" name="WordArt 135"/>
            <p:cNvSpPr>
              <a:spLocks noChangeArrowheads="1" noChangeShapeType="1" noTextEdit="1"/>
            </p:cNvSpPr>
            <p:nvPr/>
          </p:nvSpPr>
          <p:spPr bwMode="auto">
            <a:xfrm>
              <a:off x="5472" y="2160"/>
              <a:ext cx="96"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8</a:t>
              </a:r>
            </a:p>
          </p:txBody>
        </p:sp>
        <p:sp>
          <p:nvSpPr>
            <p:cNvPr id="91195" name="WordArt 136"/>
            <p:cNvSpPr>
              <a:spLocks noChangeArrowheads="1" noChangeShapeType="1" noTextEdit="1"/>
            </p:cNvSpPr>
            <p:nvPr/>
          </p:nvSpPr>
          <p:spPr bwMode="auto">
            <a:xfrm>
              <a:off x="5472" y="2976"/>
              <a:ext cx="96"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9</a:t>
              </a:r>
            </a:p>
          </p:txBody>
        </p:sp>
        <p:sp>
          <p:nvSpPr>
            <p:cNvPr id="91196" name="WordArt 137"/>
            <p:cNvSpPr>
              <a:spLocks noChangeArrowheads="1" noChangeShapeType="1" noTextEdit="1"/>
            </p:cNvSpPr>
            <p:nvPr/>
          </p:nvSpPr>
          <p:spPr bwMode="auto">
            <a:xfrm>
              <a:off x="5040" y="3888"/>
              <a:ext cx="144"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10</a:t>
              </a:r>
            </a:p>
          </p:txBody>
        </p:sp>
        <p:sp>
          <p:nvSpPr>
            <p:cNvPr id="91197" name="WordArt 138"/>
            <p:cNvSpPr>
              <a:spLocks noChangeArrowheads="1" noChangeShapeType="1" noTextEdit="1"/>
            </p:cNvSpPr>
            <p:nvPr/>
          </p:nvSpPr>
          <p:spPr bwMode="auto">
            <a:xfrm>
              <a:off x="4032" y="3936"/>
              <a:ext cx="144"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11</a:t>
              </a:r>
            </a:p>
          </p:txBody>
        </p:sp>
        <p:sp>
          <p:nvSpPr>
            <p:cNvPr id="91198" name="WordArt 139"/>
            <p:cNvSpPr>
              <a:spLocks noChangeArrowheads="1" noChangeShapeType="1" noTextEdit="1"/>
            </p:cNvSpPr>
            <p:nvPr/>
          </p:nvSpPr>
          <p:spPr bwMode="auto">
            <a:xfrm>
              <a:off x="3264" y="3936"/>
              <a:ext cx="144"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12</a:t>
              </a:r>
            </a:p>
          </p:txBody>
        </p:sp>
        <p:sp>
          <p:nvSpPr>
            <p:cNvPr id="91199" name="WordArt 140"/>
            <p:cNvSpPr>
              <a:spLocks noChangeArrowheads="1" noChangeShapeType="1" noTextEdit="1"/>
            </p:cNvSpPr>
            <p:nvPr/>
          </p:nvSpPr>
          <p:spPr bwMode="auto">
            <a:xfrm>
              <a:off x="2448" y="3936"/>
              <a:ext cx="144"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13</a:t>
              </a:r>
            </a:p>
          </p:txBody>
        </p:sp>
        <p:sp>
          <p:nvSpPr>
            <p:cNvPr id="91200" name="WordArt 141"/>
            <p:cNvSpPr>
              <a:spLocks noChangeArrowheads="1" noChangeShapeType="1" noTextEdit="1"/>
            </p:cNvSpPr>
            <p:nvPr/>
          </p:nvSpPr>
          <p:spPr bwMode="auto">
            <a:xfrm>
              <a:off x="1680" y="3936"/>
              <a:ext cx="144"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14</a:t>
              </a:r>
            </a:p>
          </p:txBody>
        </p:sp>
        <p:sp>
          <p:nvSpPr>
            <p:cNvPr id="91201" name="WordArt 142"/>
            <p:cNvSpPr>
              <a:spLocks noChangeArrowheads="1" noChangeShapeType="1" noTextEdit="1"/>
            </p:cNvSpPr>
            <p:nvPr/>
          </p:nvSpPr>
          <p:spPr bwMode="auto">
            <a:xfrm>
              <a:off x="672" y="3936"/>
              <a:ext cx="144"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15</a:t>
              </a:r>
            </a:p>
          </p:txBody>
        </p:sp>
        <p:sp>
          <p:nvSpPr>
            <p:cNvPr id="91202" name="WordArt 143"/>
            <p:cNvSpPr>
              <a:spLocks noChangeArrowheads="1" noChangeShapeType="1" noTextEdit="1"/>
            </p:cNvSpPr>
            <p:nvPr/>
          </p:nvSpPr>
          <p:spPr bwMode="auto">
            <a:xfrm>
              <a:off x="192" y="3264"/>
              <a:ext cx="144"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16</a:t>
              </a:r>
            </a:p>
          </p:txBody>
        </p:sp>
        <p:sp>
          <p:nvSpPr>
            <p:cNvPr id="91203" name="WordArt 144"/>
            <p:cNvSpPr>
              <a:spLocks noChangeArrowheads="1" noChangeShapeType="1" noTextEdit="1"/>
            </p:cNvSpPr>
            <p:nvPr/>
          </p:nvSpPr>
          <p:spPr bwMode="auto">
            <a:xfrm>
              <a:off x="192" y="2496"/>
              <a:ext cx="144"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17</a:t>
              </a:r>
            </a:p>
          </p:txBody>
        </p:sp>
        <p:sp>
          <p:nvSpPr>
            <p:cNvPr id="91204" name="WordArt 145"/>
            <p:cNvSpPr>
              <a:spLocks noChangeArrowheads="1" noChangeShapeType="1" noTextEdit="1"/>
            </p:cNvSpPr>
            <p:nvPr/>
          </p:nvSpPr>
          <p:spPr bwMode="auto">
            <a:xfrm>
              <a:off x="192" y="1728"/>
              <a:ext cx="144"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19</a:t>
              </a:r>
            </a:p>
          </p:txBody>
        </p:sp>
        <p:sp>
          <p:nvSpPr>
            <p:cNvPr id="91205" name="WordArt 146"/>
            <p:cNvSpPr>
              <a:spLocks noChangeArrowheads="1" noChangeShapeType="1" noTextEdit="1"/>
            </p:cNvSpPr>
            <p:nvPr/>
          </p:nvSpPr>
          <p:spPr bwMode="auto">
            <a:xfrm>
              <a:off x="192" y="912"/>
              <a:ext cx="144"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20</a:t>
              </a:r>
            </a:p>
          </p:txBody>
        </p:sp>
      </p:grpSp>
      <p:pic>
        <p:nvPicPr>
          <p:cNvPr id="91149" name="Picture 147" descr="j0354419"/>
          <p:cNvPicPr>
            <a:picLocks noChangeAspect="1" noChangeArrowheads="1" noCrop="1"/>
          </p:cNvPicPr>
          <p:nvPr/>
        </p:nvPicPr>
        <p:blipFill>
          <a:blip r:embed="rId5"/>
          <a:srcRect/>
          <a:stretch>
            <a:fillRect/>
          </a:stretch>
        </p:blipFill>
        <p:spPr bwMode="auto">
          <a:xfrm>
            <a:off x="4572000" y="-242888"/>
            <a:ext cx="1025525" cy="1600201"/>
          </a:xfrm>
          <a:prstGeom prst="rect">
            <a:avLst/>
          </a:prstGeom>
          <a:noFill/>
          <a:ln w="9525">
            <a:noFill/>
            <a:miter lim="800000"/>
            <a:headEnd/>
            <a:tailEnd/>
          </a:ln>
        </p:spPr>
      </p:pic>
      <p:pic>
        <p:nvPicPr>
          <p:cNvPr id="91150" name="Picture 148" descr="BL00582_"/>
          <p:cNvPicPr>
            <a:picLocks noChangeAspect="1" noChangeArrowheads="1"/>
          </p:cNvPicPr>
          <p:nvPr/>
        </p:nvPicPr>
        <p:blipFill>
          <a:blip r:embed="rId6"/>
          <a:srcRect/>
          <a:stretch>
            <a:fillRect/>
          </a:stretch>
        </p:blipFill>
        <p:spPr bwMode="auto">
          <a:xfrm>
            <a:off x="1435100" y="5516563"/>
            <a:ext cx="1049338" cy="1108075"/>
          </a:xfrm>
          <a:prstGeom prst="rect">
            <a:avLst/>
          </a:prstGeom>
          <a:noFill/>
          <a:ln w="9525">
            <a:noFill/>
            <a:miter lim="800000"/>
            <a:headEnd/>
            <a:tailEnd/>
          </a:ln>
        </p:spPr>
      </p:pic>
      <p:pic>
        <p:nvPicPr>
          <p:cNvPr id="91151" name="Picture 149" descr="cambridge"/>
          <p:cNvPicPr>
            <a:picLocks noChangeAspect="1" noChangeArrowheads="1"/>
          </p:cNvPicPr>
          <p:nvPr/>
        </p:nvPicPr>
        <p:blipFill>
          <a:blip r:embed="rId7"/>
          <a:srcRect/>
          <a:stretch>
            <a:fillRect/>
          </a:stretch>
        </p:blipFill>
        <p:spPr bwMode="auto">
          <a:xfrm>
            <a:off x="1979613" y="333375"/>
            <a:ext cx="941387" cy="1008063"/>
          </a:xfrm>
          <a:prstGeom prst="rect">
            <a:avLst/>
          </a:prstGeom>
          <a:noFill/>
          <a:ln w="9525">
            <a:noFill/>
            <a:miter lim="800000"/>
            <a:headEnd/>
            <a:tailEnd/>
          </a:ln>
        </p:spPr>
      </p:pic>
      <p:pic>
        <p:nvPicPr>
          <p:cNvPr id="91152" name="Picture 150" descr="NA01458_"/>
          <p:cNvPicPr>
            <a:picLocks noChangeAspect="1" noChangeArrowheads="1"/>
          </p:cNvPicPr>
          <p:nvPr/>
        </p:nvPicPr>
        <p:blipFill>
          <a:blip r:embed="rId4"/>
          <a:srcRect/>
          <a:stretch>
            <a:fillRect/>
          </a:stretch>
        </p:blipFill>
        <p:spPr bwMode="auto">
          <a:xfrm>
            <a:off x="5938838" y="242888"/>
            <a:ext cx="1225550" cy="1098550"/>
          </a:xfrm>
          <a:prstGeom prst="rect">
            <a:avLst/>
          </a:prstGeom>
          <a:noFill/>
          <a:ln w="9525">
            <a:noFill/>
            <a:miter lim="800000"/>
            <a:headEnd/>
            <a:tailEnd/>
          </a:ln>
        </p:spPr>
      </p:pic>
      <p:pic>
        <p:nvPicPr>
          <p:cNvPr id="91153" name="Picture 151" descr="j0236222"/>
          <p:cNvPicPr>
            <a:picLocks noChangeAspect="1" noChangeArrowheads="1" noCrop="1"/>
          </p:cNvPicPr>
          <p:nvPr/>
        </p:nvPicPr>
        <p:blipFill>
          <a:blip r:embed="rId8"/>
          <a:srcRect/>
          <a:stretch>
            <a:fillRect/>
          </a:stretch>
        </p:blipFill>
        <p:spPr bwMode="auto">
          <a:xfrm>
            <a:off x="6732588" y="5589588"/>
            <a:ext cx="639762" cy="1011237"/>
          </a:xfrm>
          <a:prstGeom prst="rect">
            <a:avLst/>
          </a:prstGeom>
          <a:noFill/>
          <a:ln w="9525">
            <a:noFill/>
            <a:miter lim="800000"/>
            <a:headEnd/>
            <a:tailEnd/>
          </a:ln>
        </p:spPr>
      </p:pic>
      <p:pic>
        <p:nvPicPr>
          <p:cNvPr id="91154" name="Picture 152" descr="j0396728"/>
          <p:cNvPicPr>
            <a:picLocks noChangeAspect="1" noChangeArrowheads="1"/>
          </p:cNvPicPr>
          <p:nvPr/>
        </p:nvPicPr>
        <p:blipFill>
          <a:blip r:embed="rId9"/>
          <a:srcRect/>
          <a:stretch>
            <a:fillRect/>
          </a:stretch>
        </p:blipFill>
        <p:spPr bwMode="auto">
          <a:xfrm>
            <a:off x="2917825" y="5661025"/>
            <a:ext cx="862013" cy="863600"/>
          </a:xfrm>
          <a:prstGeom prst="rect">
            <a:avLst/>
          </a:prstGeom>
          <a:noFill/>
          <a:ln w="9525">
            <a:noFill/>
            <a:miter lim="800000"/>
            <a:headEnd/>
            <a:tailEnd/>
          </a:ln>
        </p:spPr>
      </p:pic>
      <p:pic>
        <p:nvPicPr>
          <p:cNvPr id="91155" name="Picture 153" descr="j0190807"/>
          <p:cNvPicPr>
            <a:picLocks noChangeAspect="1" noChangeArrowheads="1"/>
          </p:cNvPicPr>
          <p:nvPr/>
        </p:nvPicPr>
        <p:blipFill>
          <a:blip r:embed="rId10"/>
          <a:srcRect/>
          <a:stretch>
            <a:fillRect/>
          </a:stretch>
        </p:blipFill>
        <p:spPr bwMode="auto">
          <a:xfrm>
            <a:off x="7524750" y="620713"/>
            <a:ext cx="1079500" cy="982662"/>
          </a:xfrm>
          <a:prstGeom prst="rect">
            <a:avLst/>
          </a:prstGeom>
          <a:noFill/>
          <a:ln w="9525">
            <a:noFill/>
            <a:miter lim="800000"/>
            <a:headEnd/>
            <a:tailEnd/>
          </a:ln>
        </p:spPr>
      </p:pic>
      <p:pic>
        <p:nvPicPr>
          <p:cNvPr id="91156" name="Picture 154" descr="j0137101"/>
          <p:cNvPicPr>
            <a:picLocks noChangeAspect="1" noChangeArrowheads="1"/>
          </p:cNvPicPr>
          <p:nvPr/>
        </p:nvPicPr>
        <p:blipFill>
          <a:blip r:embed="rId11"/>
          <a:srcRect/>
          <a:stretch>
            <a:fillRect/>
          </a:stretch>
        </p:blipFill>
        <p:spPr bwMode="auto">
          <a:xfrm>
            <a:off x="7678738" y="2781300"/>
            <a:ext cx="925512" cy="995363"/>
          </a:xfrm>
          <a:prstGeom prst="rect">
            <a:avLst/>
          </a:prstGeom>
          <a:noFill/>
          <a:ln w="9525">
            <a:noFill/>
            <a:miter lim="800000"/>
            <a:headEnd/>
            <a:tailEnd/>
          </a:ln>
        </p:spPr>
      </p:pic>
      <p:pic>
        <p:nvPicPr>
          <p:cNvPr id="91157" name="Picture 155" descr="BD07228_"/>
          <p:cNvPicPr>
            <a:picLocks noChangeAspect="1" noChangeArrowheads="1"/>
          </p:cNvPicPr>
          <p:nvPr/>
        </p:nvPicPr>
        <p:blipFill>
          <a:blip r:embed="rId12"/>
          <a:srcRect/>
          <a:stretch>
            <a:fillRect/>
          </a:stretch>
        </p:blipFill>
        <p:spPr bwMode="auto">
          <a:xfrm>
            <a:off x="7669213" y="5170488"/>
            <a:ext cx="1006475" cy="922337"/>
          </a:xfrm>
          <a:prstGeom prst="rect">
            <a:avLst/>
          </a:prstGeom>
          <a:noFill/>
          <a:ln w="9525">
            <a:noFill/>
            <a:miter lim="800000"/>
            <a:headEnd/>
            <a:tailEnd/>
          </a:ln>
        </p:spPr>
      </p:pic>
      <p:pic>
        <p:nvPicPr>
          <p:cNvPr id="91158" name="Picture 156" descr="j0336994"/>
          <p:cNvPicPr>
            <a:picLocks noChangeAspect="1" noChangeArrowheads="1" noCrop="1"/>
          </p:cNvPicPr>
          <p:nvPr/>
        </p:nvPicPr>
        <p:blipFill>
          <a:blip r:embed="rId13"/>
          <a:srcRect/>
          <a:stretch>
            <a:fillRect/>
          </a:stretch>
        </p:blipFill>
        <p:spPr bwMode="auto">
          <a:xfrm>
            <a:off x="7729538" y="3716338"/>
            <a:ext cx="1235075" cy="1235075"/>
          </a:xfrm>
          <a:prstGeom prst="rect">
            <a:avLst/>
          </a:prstGeom>
          <a:noFill/>
          <a:ln w="9525">
            <a:noFill/>
            <a:miter lim="800000"/>
            <a:headEnd/>
            <a:tailEnd/>
          </a:ln>
        </p:spPr>
      </p:pic>
      <p:pic>
        <p:nvPicPr>
          <p:cNvPr id="91159" name="Picture 157" descr="j0396678"/>
          <p:cNvPicPr>
            <a:picLocks noChangeAspect="1" noChangeArrowheads="1"/>
          </p:cNvPicPr>
          <p:nvPr/>
        </p:nvPicPr>
        <p:blipFill>
          <a:blip r:embed="rId14"/>
          <a:srcRect/>
          <a:stretch>
            <a:fillRect/>
          </a:stretch>
        </p:blipFill>
        <p:spPr bwMode="auto">
          <a:xfrm>
            <a:off x="4140200" y="5661025"/>
            <a:ext cx="935038" cy="792163"/>
          </a:xfrm>
          <a:prstGeom prst="rect">
            <a:avLst/>
          </a:prstGeom>
          <a:noFill/>
          <a:ln w="9525">
            <a:noFill/>
            <a:miter lim="800000"/>
            <a:headEnd/>
            <a:tailEnd/>
          </a:ln>
        </p:spPr>
      </p:pic>
      <p:pic>
        <p:nvPicPr>
          <p:cNvPr id="91160" name="Picture 158" descr="SL00673_"/>
          <p:cNvPicPr>
            <a:picLocks noChangeAspect="1" noChangeArrowheads="1"/>
          </p:cNvPicPr>
          <p:nvPr/>
        </p:nvPicPr>
        <p:blipFill>
          <a:blip r:embed="rId15"/>
          <a:srcRect/>
          <a:stretch>
            <a:fillRect/>
          </a:stretch>
        </p:blipFill>
        <p:spPr bwMode="auto">
          <a:xfrm>
            <a:off x="7596188" y="1844675"/>
            <a:ext cx="1054100" cy="846138"/>
          </a:xfrm>
          <a:prstGeom prst="rect">
            <a:avLst/>
          </a:prstGeom>
          <a:noFill/>
          <a:ln w="9525">
            <a:noFill/>
            <a:miter lim="800000"/>
            <a:headEnd/>
            <a:tailEnd/>
          </a:ln>
        </p:spPr>
      </p:pic>
      <p:pic>
        <p:nvPicPr>
          <p:cNvPr id="91161" name="Picture 159" descr="j0396676"/>
          <p:cNvPicPr>
            <a:picLocks noChangeAspect="1" noChangeArrowheads="1"/>
          </p:cNvPicPr>
          <p:nvPr/>
        </p:nvPicPr>
        <p:blipFill>
          <a:blip r:embed="rId16"/>
          <a:srcRect/>
          <a:stretch>
            <a:fillRect/>
          </a:stretch>
        </p:blipFill>
        <p:spPr bwMode="auto">
          <a:xfrm>
            <a:off x="569913" y="4005263"/>
            <a:ext cx="906462" cy="928687"/>
          </a:xfrm>
          <a:prstGeom prst="rect">
            <a:avLst/>
          </a:prstGeom>
          <a:noFill/>
          <a:ln w="9525">
            <a:noFill/>
            <a:miter lim="800000"/>
            <a:headEnd/>
            <a:tailEnd/>
          </a:ln>
        </p:spPr>
      </p:pic>
      <p:pic>
        <p:nvPicPr>
          <p:cNvPr id="91162" name="Picture 161" descr="NA01458_"/>
          <p:cNvPicPr>
            <a:picLocks noChangeAspect="1" noChangeArrowheads="1"/>
          </p:cNvPicPr>
          <p:nvPr/>
        </p:nvPicPr>
        <p:blipFill>
          <a:blip r:embed="rId4"/>
          <a:srcRect/>
          <a:stretch>
            <a:fillRect/>
          </a:stretch>
        </p:blipFill>
        <p:spPr bwMode="auto">
          <a:xfrm>
            <a:off x="539750" y="5189538"/>
            <a:ext cx="1008063" cy="903287"/>
          </a:xfrm>
          <a:prstGeom prst="rect">
            <a:avLst/>
          </a:prstGeom>
          <a:noFill/>
          <a:ln w="9525">
            <a:noFill/>
            <a:miter lim="800000"/>
            <a:headEnd/>
            <a:tailEnd/>
          </a:ln>
        </p:spPr>
      </p:pic>
      <p:pic>
        <p:nvPicPr>
          <p:cNvPr id="91163" name="Picture 162" descr="NA01458_"/>
          <p:cNvPicPr>
            <a:picLocks noChangeAspect="1" noChangeArrowheads="1"/>
          </p:cNvPicPr>
          <p:nvPr/>
        </p:nvPicPr>
        <p:blipFill>
          <a:blip r:embed="rId4"/>
          <a:srcRect/>
          <a:stretch>
            <a:fillRect/>
          </a:stretch>
        </p:blipFill>
        <p:spPr bwMode="auto">
          <a:xfrm>
            <a:off x="395288" y="1700213"/>
            <a:ext cx="1008062" cy="903287"/>
          </a:xfrm>
          <a:prstGeom prst="rect">
            <a:avLst/>
          </a:prstGeom>
          <a:noFill/>
          <a:ln w="9525">
            <a:noFill/>
            <a:miter lim="800000"/>
            <a:headEnd/>
            <a:tailEnd/>
          </a:ln>
        </p:spPr>
      </p:pic>
      <p:pic>
        <p:nvPicPr>
          <p:cNvPr id="91164" name="Picture 163" descr="j0232239"/>
          <p:cNvPicPr>
            <a:picLocks noChangeAspect="1" noChangeArrowheads="1"/>
          </p:cNvPicPr>
          <p:nvPr/>
        </p:nvPicPr>
        <p:blipFill>
          <a:blip r:embed="rId17"/>
          <a:srcRect/>
          <a:stretch>
            <a:fillRect/>
          </a:stretch>
        </p:blipFill>
        <p:spPr bwMode="auto">
          <a:xfrm>
            <a:off x="323850" y="3006725"/>
            <a:ext cx="1223963" cy="765175"/>
          </a:xfrm>
          <a:prstGeom prst="rect">
            <a:avLst/>
          </a:prstGeom>
          <a:noFill/>
          <a:ln w="9525">
            <a:noFill/>
            <a:miter lim="800000"/>
            <a:headEnd/>
            <a:tailEnd/>
          </a:ln>
        </p:spPr>
      </p:pic>
      <p:pic>
        <p:nvPicPr>
          <p:cNvPr id="91165" name="Picture 165" descr="bs01232_"/>
          <p:cNvPicPr>
            <a:picLocks noChangeAspect="1" noChangeArrowheads="1"/>
          </p:cNvPicPr>
          <p:nvPr/>
        </p:nvPicPr>
        <p:blipFill>
          <a:blip r:embed="rId18"/>
          <a:srcRect/>
          <a:stretch>
            <a:fillRect/>
          </a:stretch>
        </p:blipFill>
        <p:spPr bwMode="auto">
          <a:xfrm>
            <a:off x="682625" y="333375"/>
            <a:ext cx="936625" cy="10715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168"/>
                    </p:tgtEl>
                  </p:cond>
                </p:stCondLst>
                <p:endSync evt="end" delay="0">
                  <p:rtn val="all"/>
                </p:endSync>
                <p:childTnLst>
                  <p:par>
                    <p:cTn id="3" fill="hold" nodeType="clickPar">
                      <p:stCondLst>
                        <p:cond delay="0"/>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xit" presetSubtype="0" fill="hold" nodeType="clickEffect">
                                  <p:stCondLst>
                                    <p:cond delay="0"/>
                                  </p:stCondLst>
                                  <p:childTnLst>
                                    <p:animEffect transition="out" filter="dissolv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 calcmode="lin" valueType="num">
                                      <p:cBhvr>
                                        <p:cTn id="22" dur="500" fill="hold"/>
                                        <p:tgtEl>
                                          <p:spTgt spid="3"/>
                                        </p:tgtEl>
                                        <p:attrNameLst>
                                          <p:attrName>style.rotation</p:attrName>
                                        </p:attrNameLst>
                                      </p:cBhvr>
                                      <p:tavLst>
                                        <p:tav tm="0">
                                          <p:val>
                                            <p:fltVal val="360"/>
                                          </p:val>
                                        </p:tav>
                                        <p:tav tm="100000">
                                          <p:val>
                                            <p:fltVal val="0"/>
                                          </p:val>
                                        </p:tav>
                                      </p:tavLst>
                                    </p:anim>
                                    <p:animEffect transition="in" filter="fade">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xit" presetSubtype="0" fill="hold" nodeType="clickEffect">
                                  <p:stCondLst>
                                    <p:cond delay="0"/>
                                  </p:stCondLst>
                                  <p:childTnLst>
                                    <p:animEffect transition="out" filter="dissolv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 calcmode="lin" valueType="num">
                                      <p:cBhvr>
                                        <p:cTn id="35" dur="500" fill="hold"/>
                                        <p:tgtEl>
                                          <p:spTgt spid="4"/>
                                        </p:tgtEl>
                                        <p:attrNameLst>
                                          <p:attrName>style.rotation</p:attrName>
                                        </p:attrNameLst>
                                      </p:cBhvr>
                                      <p:tavLst>
                                        <p:tav tm="0">
                                          <p:val>
                                            <p:fltVal val="360"/>
                                          </p:val>
                                        </p:tav>
                                        <p:tav tm="100000">
                                          <p:val>
                                            <p:fltVal val="0"/>
                                          </p:val>
                                        </p:tav>
                                      </p:tavLst>
                                    </p:anim>
                                    <p:animEffect transition="in" filter="fade">
                                      <p:cBhvr>
                                        <p:cTn id="36" dur="500"/>
                                        <p:tgtEl>
                                          <p:spTgt spid="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xit" presetSubtype="0" fill="hold" nodeType="clickEffect">
                                  <p:stCondLst>
                                    <p:cond delay="0"/>
                                  </p:stCondLst>
                                  <p:childTnLst>
                                    <p:animEffect transition="out" filter="dissolve">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49" presetClass="entr" presetSubtype="0" decel="100000"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fltVal val="0"/>
                                          </p:val>
                                        </p:tav>
                                        <p:tav tm="100000">
                                          <p:val>
                                            <p:strVal val="#ppt_h"/>
                                          </p:val>
                                        </p:tav>
                                      </p:tavLst>
                                    </p:anim>
                                    <p:anim calcmode="lin" valueType="num">
                                      <p:cBhvr>
                                        <p:cTn id="48" dur="500" fill="hold"/>
                                        <p:tgtEl>
                                          <p:spTgt spid="5"/>
                                        </p:tgtEl>
                                        <p:attrNameLst>
                                          <p:attrName>style.rotation</p:attrName>
                                        </p:attrNameLst>
                                      </p:cBhvr>
                                      <p:tavLst>
                                        <p:tav tm="0">
                                          <p:val>
                                            <p:fltVal val="360"/>
                                          </p:val>
                                        </p:tav>
                                        <p:tav tm="100000">
                                          <p:val>
                                            <p:fltVal val="0"/>
                                          </p:val>
                                        </p:tav>
                                      </p:tavLst>
                                    </p:anim>
                                    <p:animEffect transition="in" filter="fade">
                                      <p:cBhvr>
                                        <p:cTn id="49" dur="500"/>
                                        <p:tgtEl>
                                          <p:spTgt spid="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xit" presetSubtype="0" fill="hold" nodeType="clickEffect">
                                  <p:stCondLst>
                                    <p:cond delay="0"/>
                                  </p:stCondLst>
                                  <p:childTnLst>
                                    <p:animEffect transition="out" filter="dissolv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49" presetClass="entr" presetSubtype="0" decel="100000"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 calcmode="lin" valueType="num">
                                      <p:cBhvr>
                                        <p:cTn id="61" dur="500" fill="hold"/>
                                        <p:tgtEl>
                                          <p:spTgt spid="6"/>
                                        </p:tgtEl>
                                        <p:attrNameLst>
                                          <p:attrName>style.rotation</p:attrName>
                                        </p:attrNameLst>
                                      </p:cBhvr>
                                      <p:tavLst>
                                        <p:tav tm="0">
                                          <p:val>
                                            <p:fltVal val="360"/>
                                          </p:val>
                                        </p:tav>
                                        <p:tav tm="100000">
                                          <p:val>
                                            <p:fltVal val="0"/>
                                          </p:val>
                                        </p:tav>
                                      </p:tavLst>
                                    </p:anim>
                                    <p:animEffect transition="in" filter="fade">
                                      <p:cBhvr>
                                        <p:cTn id="62" dur="500"/>
                                        <p:tgtEl>
                                          <p:spTgt spid="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xit" presetSubtype="0" fill="hold" nodeType="clickEffect">
                                  <p:stCondLst>
                                    <p:cond delay="0"/>
                                  </p:stCondLst>
                                  <p:childTnLst>
                                    <p:animEffect transition="out" filter="dissolve">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49" presetClass="entr" presetSubtype="0" decel="100000"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anim calcmode="lin" valueType="num">
                                      <p:cBhvr>
                                        <p:cTn id="74" dur="500" fill="hold"/>
                                        <p:tgtEl>
                                          <p:spTgt spid="7"/>
                                        </p:tgtEl>
                                        <p:attrNameLst>
                                          <p:attrName>style.rotation</p:attrName>
                                        </p:attrNameLst>
                                      </p:cBhvr>
                                      <p:tavLst>
                                        <p:tav tm="0">
                                          <p:val>
                                            <p:fltVal val="360"/>
                                          </p:val>
                                        </p:tav>
                                        <p:tav tm="100000">
                                          <p:val>
                                            <p:fltVal val="0"/>
                                          </p:val>
                                        </p:tav>
                                      </p:tavLst>
                                    </p:anim>
                                    <p:animEffect transition="in" filter="fade">
                                      <p:cBhvr>
                                        <p:cTn id="75" dur="500"/>
                                        <p:tgtEl>
                                          <p:spTgt spid="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9" presetClass="exit" presetSubtype="0" fill="hold" nodeType="clickEffect">
                                  <p:stCondLst>
                                    <p:cond delay="0"/>
                                  </p:stCondLst>
                                  <p:childTnLst>
                                    <p:animEffect transition="out" filter="dissolv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49" presetClass="entr" presetSubtype="0" decel="100000" fill="hold" nodeType="clickEffect">
                                  <p:stCondLst>
                                    <p:cond delay="0"/>
                                  </p:stCondLst>
                                  <p:childTnLst>
                                    <p:set>
                                      <p:cBhvr>
                                        <p:cTn id="84" dur="1" fill="hold">
                                          <p:stCondLst>
                                            <p:cond delay="0"/>
                                          </p:stCondLst>
                                        </p:cTn>
                                        <p:tgtEl>
                                          <p:spTgt spid="8"/>
                                        </p:tgtEl>
                                        <p:attrNameLst>
                                          <p:attrName>style.visibility</p:attrName>
                                        </p:attrNameLst>
                                      </p:cBhvr>
                                      <p:to>
                                        <p:strVal val="visible"/>
                                      </p:to>
                                    </p:set>
                                    <p:anim calcmode="lin" valueType="num">
                                      <p:cBhvr>
                                        <p:cTn id="85" dur="500" fill="hold"/>
                                        <p:tgtEl>
                                          <p:spTgt spid="8"/>
                                        </p:tgtEl>
                                        <p:attrNameLst>
                                          <p:attrName>ppt_w</p:attrName>
                                        </p:attrNameLst>
                                      </p:cBhvr>
                                      <p:tavLst>
                                        <p:tav tm="0">
                                          <p:val>
                                            <p:fltVal val="0"/>
                                          </p:val>
                                        </p:tav>
                                        <p:tav tm="100000">
                                          <p:val>
                                            <p:strVal val="#ppt_w"/>
                                          </p:val>
                                        </p:tav>
                                      </p:tavLst>
                                    </p:anim>
                                    <p:anim calcmode="lin" valueType="num">
                                      <p:cBhvr>
                                        <p:cTn id="86" dur="500" fill="hold"/>
                                        <p:tgtEl>
                                          <p:spTgt spid="8"/>
                                        </p:tgtEl>
                                        <p:attrNameLst>
                                          <p:attrName>ppt_h</p:attrName>
                                        </p:attrNameLst>
                                      </p:cBhvr>
                                      <p:tavLst>
                                        <p:tav tm="0">
                                          <p:val>
                                            <p:fltVal val="0"/>
                                          </p:val>
                                        </p:tav>
                                        <p:tav tm="100000">
                                          <p:val>
                                            <p:strVal val="#ppt_h"/>
                                          </p:val>
                                        </p:tav>
                                      </p:tavLst>
                                    </p:anim>
                                    <p:anim calcmode="lin" valueType="num">
                                      <p:cBhvr>
                                        <p:cTn id="87" dur="500" fill="hold"/>
                                        <p:tgtEl>
                                          <p:spTgt spid="8"/>
                                        </p:tgtEl>
                                        <p:attrNameLst>
                                          <p:attrName>style.rotation</p:attrName>
                                        </p:attrNameLst>
                                      </p:cBhvr>
                                      <p:tavLst>
                                        <p:tav tm="0">
                                          <p:val>
                                            <p:fltVal val="360"/>
                                          </p:val>
                                        </p:tav>
                                        <p:tav tm="100000">
                                          <p:val>
                                            <p:fltVal val="0"/>
                                          </p:val>
                                        </p:tav>
                                      </p:tavLst>
                                    </p:anim>
                                    <p:animEffect transition="in" filter="fade">
                                      <p:cBhvr>
                                        <p:cTn id="88" dur="500"/>
                                        <p:tgtEl>
                                          <p:spTgt spid="8"/>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xit" presetSubtype="0" fill="hold" nodeType="clickEffect">
                                  <p:stCondLst>
                                    <p:cond delay="0"/>
                                  </p:stCondLst>
                                  <p:childTnLst>
                                    <p:animEffect transition="out" filter="dissolve">
                                      <p:cBhvr>
                                        <p:cTn id="92" dur="500"/>
                                        <p:tgtEl>
                                          <p:spTgt spid="8"/>
                                        </p:tgtEl>
                                      </p:cBhvr>
                                    </p:animEffect>
                                    <p:set>
                                      <p:cBhvr>
                                        <p:cTn id="9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4168"/>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43"/>
          <p:cNvSpPr>
            <a:spLocks noChangeArrowheads="1"/>
          </p:cNvSpPr>
          <p:nvPr/>
        </p:nvSpPr>
        <p:spPr bwMode="auto">
          <a:xfrm>
            <a:off x="7451725" y="5157788"/>
            <a:ext cx="431800" cy="504825"/>
          </a:xfrm>
          <a:prstGeom prst="rect">
            <a:avLst/>
          </a:prstGeom>
          <a:solidFill>
            <a:schemeClr val="tx1"/>
          </a:solidFill>
          <a:ln w="9525">
            <a:solidFill>
              <a:schemeClr val="tx1"/>
            </a:solidFill>
            <a:miter lim="800000"/>
            <a:headEnd/>
            <a:tailEnd/>
          </a:ln>
        </p:spPr>
        <p:txBody>
          <a:bodyPr wrap="none" anchor="ctr"/>
          <a:lstStyle/>
          <a:p>
            <a:endParaRPr lang="en-GB">
              <a:latin typeface="Calibri" pitchFamily="34" charset="0"/>
            </a:endParaRPr>
          </a:p>
        </p:txBody>
      </p:sp>
      <p:grpSp>
        <p:nvGrpSpPr>
          <p:cNvPr id="93186" name="Group 35"/>
          <p:cNvGrpSpPr>
            <a:grpSpLocks/>
          </p:cNvGrpSpPr>
          <p:nvPr/>
        </p:nvGrpSpPr>
        <p:grpSpPr bwMode="auto">
          <a:xfrm>
            <a:off x="6370638" y="4149725"/>
            <a:ext cx="2592387" cy="2592388"/>
            <a:chOff x="3832" y="2432"/>
            <a:chExt cx="1633" cy="1633"/>
          </a:xfrm>
        </p:grpSpPr>
        <p:sp>
          <p:nvSpPr>
            <p:cNvPr id="93291" name="AutoShape 23"/>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endParaRPr lang="en-GB">
                <a:latin typeface="Calibri" pitchFamily="34" charset="0"/>
              </a:endParaRPr>
            </a:p>
          </p:txBody>
        </p:sp>
        <p:sp>
          <p:nvSpPr>
            <p:cNvPr id="93292" name="AutoShape 24"/>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endParaRPr lang="en-GB">
                <a:latin typeface="Calibri" pitchFamily="34" charset="0"/>
              </a:endParaRPr>
            </a:p>
          </p:txBody>
        </p:sp>
        <p:sp>
          <p:nvSpPr>
            <p:cNvPr id="93293" name="AutoShape 25"/>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endParaRPr lang="en-GB">
                <a:latin typeface="Calibri" pitchFamily="34" charset="0"/>
              </a:endParaRPr>
            </a:p>
          </p:txBody>
        </p:sp>
        <p:sp>
          <p:nvSpPr>
            <p:cNvPr id="93294" name="AutoShape 26"/>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endParaRPr lang="en-GB">
                <a:latin typeface="Calibri" pitchFamily="34" charset="0"/>
              </a:endParaRPr>
            </a:p>
          </p:txBody>
        </p:sp>
        <p:sp>
          <p:nvSpPr>
            <p:cNvPr id="93295" name="AutoShape 27"/>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endParaRPr lang="en-GB">
                <a:latin typeface="Calibri" pitchFamily="34" charset="0"/>
              </a:endParaRPr>
            </a:p>
          </p:txBody>
        </p:sp>
        <p:sp>
          <p:nvSpPr>
            <p:cNvPr id="93296" name="AutoShape 28"/>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endParaRPr lang="en-GB">
                <a:latin typeface="Calibri" pitchFamily="34" charset="0"/>
              </a:endParaRPr>
            </a:p>
          </p:txBody>
        </p:sp>
      </p:grpSp>
      <p:sp>
        <p:nvSpPr>
          <p:cNvPr id="4133" name="AutoShape 37"/>
          <p:cNvSpPr>
            <a:spLocks noChangeArrowheads="1"/>
          </p:cNvSpPr>
          <p:nvPr/>
        </p:nvSpPr>
        <p:spPr bwMode="auto">
          <a:xfrm rot="-7200000">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34" name="AutoShape 38"/>
          <p:cNvSpPr>
            <a:spLocks noChangeArrowheads="1"/>
          </p:cNvSpPr>
          <p:nvPr/>
        </p:nvSpPr>
        <p:spPr bwMode="auto">
          <a:xfrm rot="-3600000">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35" name="AutoShape 39"/>
          <p:cNvSpPr>
            <a:spLocks noChangeArrowheads="1"/>
          </p:cNvSpPr>
          <p:nvPr/>
        </p:nvSpPr>
        <p:spPr bwMode="auto">
          <a:xfrm rot="10800000">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36" name="AutoShape 40"/>
          <p:cNvSpPr>
            <a:spLocks noChangeArrowheads="1"/>
          </p:cNvSpPr>
          <p:nvPr/>
        </p:nvSpPr>
        <p:spPr bwMode="auto">
          <a:xfrm rot="7200000">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37" name="AutoShape 41"/>
          <p:cNvSpPr>
            <a:spLocks noChangeArrowheads="1"/>
          </p:cNvSpPr>
          <p:nvPr/>
        </p:nvSpPr>
        <p:spPr bwMode="auto">
          <a:xfrm>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38" name="AutoShape 42"/>
          <p:cNvSpPr>
            <a:spLocks noChangeArrowheads="1"/>
          </p:cNvSpPr>
          <p:nvPr/>
        </p:nvSpPr>
        <p:spPr bwMode="auto">
          <a:xfrm rot="3600000">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grpSp>
        <p:nvGrpSpPr>
          <p:cNvPr id="93193" name="Group 58"/>
          <p:cNvGrpSpPr>
            <a:grpSpLocks/>
          </p:cNvGrpSpPr>
          <p:nvPr/>
        </p:nvGrpSpPr>
        <p:grpSpPr bwMode="auto">
          <a:xfrm>
            <a:off x="34925" y="46038"/>
            <a:ext cx="503238" cy="503237"/>
            <a:chOff x="1202" y="1071"/>
            <a:chExt cx="1633" cy="1633"/>
          </a:xfrm>
        </p:grpSpPr>
        <p:sp>
          <p:nvSpPr>
            <p:cNvPr id="93283" name="Rectangle 44"/>
            <p:cNvSpPr>
              <a:spLocks noChangeArrowheads="1"/>
            </p:cNvSpPr>
            <p:nvPr/>
          </p:nvSpPr>
          <p:spPr bwMode="auto">
            <a:xfrm>
              <a:off x="1883" y="1706"/>
              <a:ext cx="272" cy="318"/>
            </a:xfrm>
            <a:prstGeom prst="rect">
              <a:avLst/>
            </a:prstGeom>
            <a:solidFill>
              <a:schemeClr val="tx1"/>
            </a:solidFill>
            <a:ln w="9525">
              <a:solidFill>
                <a:schemeClr val="tx1"/>
              </a:solidFill>
              <a:miter lim="800000"/>
              <a:headEnd/>
              <a:tailEnd/>
            </a:ln>
          </p:spPr>
          <p:txBody>
            <a:bodyPr wrap="none" anchor="ctr"/>
            <a:lstStyle/>
            <a:p>
              <a:endParaRPr lang="en-GB">
                <a:latin typeface="Calibri" pitchFamily="34" charset="0"/>
              </a:endParaRPr>
            </a:p>
          </p:txBody>
        </p:sp>
        <p:grpSp>
          <p:nvGrpSpPr>
            <p:cNvPr id="93284" name="Group 45"/>
            <p:cNvGrpSpPr>
              <a:grpSpLocks/>
            </p:cNvGrpSpPr>
            <p:nvPr/>
          </p:nvGrpSpPr>
          <p:grpSpPr bwMode="auto">
            <a:xfrm>
              <a:off x="1202" y="1071"/>
              <a:ext cx="1633" cy="1633"/>
              <a:chOff x="3832" y="2432"/>
              <a:chExt cx="1633" cy="1633"/>
            </a:xfrm>
          </p:grpSpPr>
          <p:sp>
            <p:nvSpPr>
              <p:cNvPr id="93285" name="AutoShape 46"/>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endParaRPr lang="en-GB">
                  <a:latin typeface="Calibri" pitchFamily="34" charset="0"/>
                </a:endParaRPr>
              </a:p>
            </p:txBody>
          </p:sp>
          <p:sp>
            <p:nvSpPr>
              <p:cNvPr id="93286" name="AutoShape 47"/>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endParaRPr lang="en-GB">
                  <a:latin typeface="Calibri" pitchFamily="34" charset="0"/>
                </a:endParaRPr>
              </a:p>
            </p:txBody>
          </p:sp>
          <p:sp>
            <p:nvSpPr>
              <p:cNvPr id="93287" name="AutoShape 48"/>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endParaRPr lang="en-GB">
                  <a:latin typeface="Calibri" pitchFamily="34" charset="0"/>
                </a:endParaRPr>
              </a:p>
            </p:txBody>
          </p:sp>
          <p:sp>
            <p:nvSpPr>
              <p:cNvPr id="93288" name="AutoShape 49"/>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endParaRPr lang="en-GB">
                  <a:latin typeface="Calibri" pitchFamily="34" charset="0"/>
                </a:endParaRPr>
              </a:p>
            </p:txBody>
          </p:sp>
          <p:sp>
            <p:nvSpPr>
              <p:cNvPr id="93289" name="AutoShape 50"/>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endParaRPr lang="en-GB">
                  <a:latin typeface="Calibri" pitchFamily="34" charset="0"/>
                </a:endParaRPr>
              </a:p>
            </p:txBody>
          </p:sp>
          <p:sp>
            <p:nvSpPr>
              <p:cNvPr id="93290" name="AutoShape 51"/>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endParaRPr lang="en-GB">
                  <a:latin typeface="Calibri" pitchFamily="34" charset="0"/>
                </a:endParaRPr>
              </a:p>
            </p:txBody>
          </p:sp>
        </p:grpSp>
      </p:grpSp>
      <p:sp>
        <p:nvSpPr>
          <p:cNvPr id="93194" name="Rectangle 59"/>
          <p:cNvSpPr>
            <a:spLocks noChangeArrowheads="1"/>
          </p:cNvSpPr>
          <p:nvPr/>
        </p:nvSpPr>
        <p:spPr bwMode="auto">
          <a:xfrm>
            <a:off x="7380288" y="1123950"/>
            <a:ext cx="431800" cy="504825"/>
          </a:xfrm>
          <a:prstGeom prst="rect">
            <a:avLst/>
          </a:prstGeom>
          <a:solidFill>
            <a:schemeClr val="tx1"/>
          </a:solidFill>
          <a:ln w="9525">
            <a:solidFill>
              <a:schemeClr val="tx1"/>
            </a:solidFill>
            <a:miter lim="800000"/>
            <a:headEnd/>
            <a:tailEnd/>
          </a:ln>
        </p:spPr>
        <p:txBody>
          <a:bodyPr wrap="none" anchor="ctr"/>
          <a:lstStyle/>
          <a:p>
            <a:endParaRPr lang="en-GB">
              <a:latin typeface="Calibri" pitchFamily="34" charset="0"/>
            </a:endParaRPr>
          </a:p>
        </p:txBody>
      </p:sp>
      <p:grpSp>
        <p:nvGrpSpPr>
          <p:cNvPr id="93195" name="Group 60"/>
          <p:cNvGrpSpPr>
            <a:grpSpLocks/>
          </p:cNvGrpSpPr>
          <p:nvPr/>
        </p:nvGrpSpPr>
        <p:grpSpPr bwMode="auto">
          <a:xfrm>
            <a:off x="6299200" y="115888"/>
            <a:ext cx="2592388" cy="2592387"/>
            <a:chOff x="3832" y="2432"/>
            <a:chExt cx="1633" cy="1633"/>
          </a:xfrm>
        </p:grpSpPr>
        <p:sp>
          <p:nvSpPr>
            <p:cNvPr id="93277" name="AutoShape 61"/>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endParaRPr lang="en-GB">
                <a:latin typeface="Calibri" pitchFamily="34" charset="0"/>
              </a:endParaRPr>
            </a:p>
          </p:txBody>
        </p:sp>
        <p:sp>
          <p:nvSpPr>
            <p:cNvPr id="93278" name="AutoShape 62"/>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endParaRPr lang="en-GB">
                <a:latin typeface="Calibri" pitchFamily="34" charset="0"/>
              </a:endParaRPr>
            </a:p>
          </p:txBody>
        </p:sp>
        <p:sp>
          <p:nvSpPr>
            <p:cNvPr id="93279" name="AutoShape 63"/>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endParaRPr lang="en-GB">
                <a:latin typeface="Calibri" pitchFamily="34" charset="0"/>
              </a:endParaRPr>
            </a:p>
          </p:txBody>
        </p:sp>
        <p:sp>
          <p:nvSpPr>
            <p:cNvPr id="93280" name="AutoShape 64"/>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endParaRPr lang="en-GB">
                <a:latin typeface="Calibri" pitchFamily="34" charset="0"/>
              </a:endParaRPr>
            </a:p>
          </p:txBody>
        </p:sp>
        <p:sp>
          <p:nvSpPr>
            <p:cNvPr id="93281" name="AutoShape 65"/>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endParaRPr lang="en-GB">
                <a:latin typeface="Calibri" pitchFamily="34" charset="0"/>
              </a:endParaRPr>
            </a:p>
          </p:txBody>
        </p:sp>
        <p:sp>
          <p:nvSpPr>
            <p:cNvPr id="93282" name="AutoShape 66"/>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endParaRPr lang="en-GB">
                <a:latin typeface="Calibri" pitchFamily="34" charset="0"/>
              </a:endParaRPr>
            </a:p>
          </p:txBody>
        </p:sp>
      </p:grpSp>
      <p:sp>
        <p:nvSpPr>
          <p:cNvPr id="4163" name="AutoShape 67"/>
          <p:cNvSpPr>
            <a:spLocks noChangeArrowheads="1"/>
          </p:cNvSpPr>
          <p:nvPr/>
        </p:nvSpPr>
        <p:spPr bwMode="auto">
          <a:xfrm rot="-7200000">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64" name="AutoShape 68"/>
          <p:cNvSpPr>
            <a:spLocks noChangeArrowheads="1"/>
          </p:cNvSpPr>
          <p:nvPr/>
        </p:nvSpPr>
        <p:spPr bwMode="auto">
          <a:xfrm rot="-3600000">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65" name="AutoShape 69"/>
          <p:cNvSpPr>
            <a:spLocks noChangeArrowheads="1"/>
          </p:cNvSpPr>
          <p:nvPr/>
        </p:nvSpPr>
        <p:spPr bwMode="auto">
          <a:xfrm rot="10800000">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66" name="AutoShape 70"/>
          <p:cNvSpPr>
            <a:spLocks noChangeArrowheads="1"/>
          </p:cNvSpPr>
          <p:nvPr/>
        </p:nvSpPr>
        <p:spPr bwMode="auto">
          <a:xfrm rot="7200000">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67" name="AutoShape 71"/>
          <p:cNvSpPr>
            <a:spLocks noChangeArrowheads="1"/>
          </p:cNvSpPr>
          <p:nvPr/>
        </p:nvSpPr>
        <p:spPr bwMode="auto">
          <a:xfrm>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68" name="AutoShape 72"/>
          <p:cNvSpPr>
            <a:spLocks noChangeArrowheads="1"/>
          </p:cNvSpPr>
          <p:nvPr/>
        </p:nvSpPr>
        <p:spPr bwMode="auto">
          <a:xfrm rot="3600000">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93202" name="Rectangle 73"/>
          <p:cNvSpPr>
            <a:spLocks noChangeArrowheads="1"/>
          </p:cNvSpPr>
          <p:nvPr/>
        </p:nvSpPr>
        <p:spPr bwMode="auto">
          <a:xfrm>
            <a:off x="4283075" y="1123950"/>
            <a:ext cx="431800" cy="504825"/>
          </a:xfrm>
          <a:prstGeom prst="rect">
            <a:avLst/>
          </a:prstGeom>
          <a:solidFill>
            <a:schemeClr val="tx1"/>
          </a:solidFill>
          <a:ln w="9525">
            <a:solidFill>
              <a:schemeClr val="tx1"/>
            </a:solidFill>
            <a:miter lim="800000"/>
            <a:headEnd/>
            <a:tailEnd/>
          </a:ln>
        </p:spPr>
        <p:txBody>
          <a:bodyPr wrap="none" anchor="ctr"/>
          <a:lstStyle/>
          <a:p>
            <a:endParaRPr lang="en-GB">
              <a:latin typeface="Calibri" pitchFamily="34" charset="0"/>
            </a:endParaRPr>
          </a:p>
        </p:txBody>
      </p:sp>
      <p:grpSp>
        <p:nvGrpSpPr>
          <p:cNvPr id="93203" name="Group 74"/>
          <p:cNvGrpSpPr>
            <a:grpSpLocks/>
          </p:cNvGrpSpPr>
          <p:nvPr/>
        </p:nvGrpSpPr>
        <p:grpSpPr bwMode="auto">
          <a:xfrm>
            <a:off x="3201988" y="115888"/>
            <a:ext cx="2592387" cy="2592387"/>
            <a:chOff x="3832" y="2432"/>
            <a:chExt cx="1633" cy="1633"/>
          </a:xfrm>
        </p:grpSpPr>
        <p:sp>
          <p:nvSpPr>
            <p:cNvPr id="93271" name="AutoShape 75"/>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endParaRPr lang="en-GB">
                <a:latin typeface="Calibri" pitchFamily="34" charset="0"/>
              </a:endParaRPr>
            </a:p>
          </p:txBody>
        </p:sp>
        <p:sp>
          <p:nvSpPr>
            <p:cNvPr id="93272" name="AutoShape 76"/>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endParaRPr lang="en-GB">
                <a:latin typeface="Calibri" pitchFamily="34" charset="0"/>
              </a:endParaRPr>
            </a:p>
          </p:txBody>
        </p:sp>
        <p:sp>
          <p:nvSpPr>
            <p:cNvPr id="93273" name="AutoShape 77"/>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endParaRPr lang="en-GB">
                <a:latin typeface="Calibri" pitchFamily="34" charset="0"/>
              </a:endParaRPr>
            </a:p>
          </p:txBody>
        </p:sp>
        <p:sp>
          <p:nvSpPr>
            <p:cNvPr id="93274" name="AutoShape 78"/>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endParaRPr lang="en-GB">
                <a:latin typeface="Calibri" pitchFamily="34" charset="0"/>
              </a:endParaRPr>
            </a:p>
          </p:txBody>
        </p:sp>
        <p:sp>
          <p:nvSpPr>
            <p:cNvPr id="93275" name="AutoShape 79"/>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endParaRPr lang="en-GB">
                <a:latin typeface="Calibri" pitchFamily="34" charset="0"/>
              </a:endParaRPr>
            </a:p>
          </p:txBody>
        </p:sp>
        <p:sp>
          <p:nvSpPr>
            <p:cNvPr id="93276" name="AutoShape 80"/>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endParaRPr lang="en-GB">
                <a:latin typeface="Calibri" pitchFamily="34" charset="0"/>
              </a:endParaRPr>
            </a:p>
          </p:txBody>
        </p:sp>
      </p:grpSp>
      <p:sp>
        <p:nvSpPr>
          <p:cNvPr id="4177" name="AutoShape 81"/>
          <p:cNvSpPr>
            <a:spLocks noChangeArrowheads="1"/>
          </p:cNvSpPr>
          <p:nvPr/>
        </p:nvSpPr>
        <p:spPr bwMode="auto">
          <a:xfrm rot="-7200000">
            <a:off x="32035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78" name="AutoShape 82"/>
          <p:cNvSpPr>
            <a:spLocks noChangeArrowheads="1"/>
          </p:cNvSpPr>
          <p:nvPr/>
        </p:nvSpPr>
        <p:spPr bwMode="auto">
          <a:xfrm rot="-3600000">
            <a:off x="32035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79" name="AutoShape 83"/>
          <p:cNvSpPr>
            <a:spLocks noChangeArrowheads="1"/>
          </p:cNvSpPr>
          <p:nvPr/>
        </p:nvSpPr>
        <p:spPr bwMode="auto">
          <a:xfrm rot="10800000">
            <a:off x="3203575" y="115888"/>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80" name="AutoShape 84"/>
          <p:cNvSpPr>
            <a:spLocks noChangeArrowheads="1"/>
          </p:cNvSpPr>
          <p:nvPr/>
        </p:nvSpPr>
        <p:spPr bwMode="auto">
          <a:xfrm rot="7200000">
            <a:off x="32035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81" name="AutoShape 85"/>
          <p:cNvSpPr>
            <a:spLocks noChangeArrowheads="1"/>
          </p:cNvSpPr>
          <p:nvPr/>
        </p:nvSpPr>
        <p:spPr bwMode="auto">
          <a:xfrm>
            <a:off x="3203575" y="115888"/>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82" name="AutoShape 86"/>
          <p:cNvSpPr>
            <a:spLocks noChangeArrowheads="1"/>
          </p:cNvSpPr>
          <p:nvPr/>
        </p:nvSpPr>
        <p:spPr bwMode="auto">
          <a:xfrm rot="3600000">
            <a:off x="32035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93210" name="Rectangle 87"/>
          <p:cNvSpPr>
            <a:spLocks noChangeArrowheads="1"/>
          </p:cNvSpPr>
          <p:nvPr/>
        </p:nvSpPr>
        <p:spPr bwMode="auto">
          <a:xfrm>
            <a:off x="1260475" y="1123950"/>
            <a:ext cx="431800" cy="504825"/>
          </a:xfrm>
          <a:prstGeom prst="rect">
            <a:avLst/>
          </a:prstGeom>
          <a:solidFill>
            <a:schemeClr val="tx1"/>
          </a:solidFill>
          <a:ln w="9525">
            <a:solidFill>
              <a:schemeClr val="tx1"/>
            </a:solidFill>
            <a:miter lim="800000"/>
            <a:headEnd/>
            <a:tailEnd/>
          </a:ln>
        </p:spPr>
        <p:txBody>
          <a:bodyPr wrap="none" anchor="ctr"/>
          <a:lstStyle/>
          <a:p>
            <a:endParaRPr lang="en-GB">
              <a:latin typeface="Calibri" pitchFamily="34" charset="0"/>
            </a:endParaRPr>
          </a:p>
        </p:txBody>
      </p:sp>
      <p:grpSp>
        <p:nvGrpSpPr>
          <p:cNvPr id="93211" name="Group 88"/>
          <p:cNvGrpSpPr>
            <a:grpSpLocks/>
          </p:cNvGrpSpPr>
          <p:nvPr/>
        </p:nvGrpSpPr>
        <p:grpSpPr bwMode="auto">
          <a:xfrm>
            <a:off x="179388" y="115888"/>
            <a:ext cx="2592387" cy="2592387"/>
            <a:chOff x="3832" y="2432"/>
            <a:chExt cx="1633" cy="1633"/>
          </a:xfrm>
        </p:grpSpPr>
        <p:sp>
          <p:nvSpPr>
            <p:cNvPr id="93265" name="AutoShape 89"/>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endParaRPr lang="en-GB">
                <a:latin typeface="Calibri" pitchFamily="34" charset="0"/>
              </a:endParaRPr>
            </a:p>
          </p:txBody>
        </p:sp>
        <p:sp>
          <p:nvSpPr>
            <p:cNvPr id="93266" name="AutoShape 90"/>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endParaRPr lang="en-GB">
                <a:latin typeface="Calibri" pitchFamily="34" charset="0"/>
              </a:endParaRPr>
            </a:p>
          </p:txBody>
        </p:sp>
        <p:sp>
          <p:nvSpPr>
            <p:cNvPr id="93267" name="AutoShape 91"/>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endParaRPr lang="en-GB">
                <a:latin typeface="Calibri" pitchFamily="34" charset="0"/>
              </a:endParaRPr>
            </a:p>
          </p:txBody>
        </p:sp>
        <p:sp>
          <p:nvSpPr>
            <p:cNvPr id="93268" name="AutoShape 92"/>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endParaRPr lang="en-GB">
                <a:latin typeface="Calibri" pitchFamily="34" charset="0"/>
              </a:endParaRPr>
            </a:p>
          </p:txBody>
        </p:sp>
        <p:sp>
          <p:nvSpPr>
            <p:cNvPr id="93269" name="AutoShape 93"/>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endParaRPr lang="en-GB">
                <a:latin typeface="Calibri" pitchFamily="34" charset="0"/>
              </a:endParaRPr>
            </a:p>
          </p:txBody>
        </p:sp>
        <p:sp>
          <p:nvSpPr>
            <p:cNvPr id="93270" name="AutoShape 94"/>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endParaRPr lang="en-GB">
                <a:latin typeface="Calibri" pitchFamily="34" charset="0"/>
              </a:endParaRPr>
            </a:p>
          </p:txBody>
        </p:sp>
      </p:grpSp>
      <p:sp>
        <p:nvSpPr>
          <p:cNvPr id="4191" name="AutoShape 95"/>
          <p:cNvSpPr>
            <a:spLocks noChangeArrowheads="1"/>
          </p:cNvSpPr>
          <p:nvPr/>
        </p:nvSpPr>
        <p:spPr bwMode="auto">
          <a:xfrm rot="-7200000">
            <a:off x="1809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92" name="AutoShape 96"/>
          <p:cNvSpPr>
            <a:spLocks noChangeArrowheads="1"/>
          </p:cNvSpPr>
          <p:nvPr/>
        </p:nvSpPr>
        <p:spPr bwMode="auto">
          <a:xfrm rot="-3600000">
            <a:off x="1809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93" name="AutoShape 97"/>
          <p:cNvSpPr>
            <a:spLocks noChangeArrowheads="1"/>
          </p:cNvSpPr>
          <p:nvPr/>
        </p:nvSpPr>
        <p:spPr bwMode="auto">
          <a:xfrm rot="10800000">
            <a:off x="180975" y="115888"/>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94" name="AutoShape 98"/>
          <p:cNvSpPr>
            <a:spLocks noChangeArrowheads="1"/>
          </p:cNvSpPr>
          <p:nvPr/>
        </p:nvSpPr>
        <p:spPr bwMode="auto">
          <a:xfrm rot="7200000">
            <a:off x="1809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95" name="AutoShape 99"/>
          <p:cNvSpPr>
            <a:spLocks noChangeArrowheads="1"/>
          </p:cNvSpPr>
          <p:nvPr/>
        </p:nvSpPr>
        <p:spPr bwMode="auto">
          <a:xfrm>
            <a:off x="180975" y="115888"/>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96" name="AutoShape 100"/>
          <p:cNvSpPr>
            <a:spLocks noChangeArrowheads="1"/>
          </p:cNvSpPr>
          <p:nvPr/>
        </p:nvSpPr>
        <p:spPr bwMode="auto">
          <a:xfrm rot="3600000">
            <a:off x="1809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93218" name="Rectangle 101"/>
          <p:cNvSpPr>
            <a:spLocks noChangeArrowheads="1"/>
          </p:cNvSpPr>
          <p:nvPr/>
        </p:nvSpPr>
        <p:spPr bwMode="auto">
          <a:xfrm>
            <a:off x="1189038" y="5157788"/>
            <a:ext cx="431800" cy="504825"/>
          </a:xfrm>
          <a:prstGeom prst="rect">
            <a:avLst/>
          </a:prstGeom>
          <a:solidFill>
            <a:schemeClr val="tx1"/>
          </a:solidFill>
          <a:ln w="9525">
            <a:solidFill>
              <a:schemeClr val="tx1"/>
            </a:solidFill>
            <a:miter lim="800000"/>
            <a:headEnd/>
            <a:tailEnd/>
          </a:ln>
        </p:spPr>
        <p:txBody>
          <a:bodyPr wrap="none" anchor="ctr"/>
          <a:lstStyle/>
          <a:p>
            <a:endParaRPr lang="en-GB">
              <a:latin typeface="Calibri" pitchFamily="34" charset="0"/>
            </a:endParaRPr>
          </a:p>
        </p:txBody>
      </p:sp>
      <p:grpSp>
        <p:nvGrpSpPr>
          <p:cNvPr id="93219" name="Group 102"/>
          <p:cNvGrpSpPr>
            <a:grpSpLocks/>
          </p:cNvGrpSpPr>
          <p:nvPr/>
        </p:nvGrpSpPr>
        <p:grpSpPr bwMode="auto">
          <a:xfrm>
            <a:off x="107950" y="4149725"/>
            <a:ext cx="2592388" cy="2592388"/>
            <a:chOff x="3832" y="2432"/>
            <a:chExt cx="1633" cy="1633"/>
          </a:xfrm>
        </p:grpSpPr>
        <p:sp>
          <p:nvSpPr>
            <p:cNvPr id="93259" name="AutoShape 103"/>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endParaRPr lang="en-GB">
                <a:latin typeface="Calibri" pitchFamily="34" charset="0"/>
              </a:endParaRPr>
            </a:p>
          </p:txBody>
        </p:sp>
        <p:sp>
          <p:nvSpPr>
            <p:cNvPr id="93260" name="AutoShape 104"/>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endParaRPr lang="en-GB">
                <a:latin typeface="Calibri" pitchFamily="34" charset="0"/>
              </a:endParaRPr>
            </a:p>
          </p:txBody>
        </p:sp>
        <p:sp>
          <p:nvSpPr>
            <p:cNvPr id="93261" name="AutoShape 105"/>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endParaRPr lang="en-GB">
                <a:latin typeface="Calibri" pitchFamily="34" charset="0"/>
              </a:endParaRPr>
            </a:p>
          </p:txBody>
        </p:sp>
        <p:sp>
          <p:nvSpPr>
            <p:cNvPr id="93262" name="AutoShape 106"/>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endParaRPr lang="en-GB">
                <a:latin typeface="Calibri" pitchFamily="34" charset="0"/>
              </a:endParaRPr>
            </a:p>
          </p:txBody>
        </p:sp>
        <p:sp>
          <p:nvSpPr>
            <p:cNvPr id="93263" name="AutoShape 107"/>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endParaRPr lang="en-GB">
                <a:latin typeface="Calibri" pitchFamily="34" charset="0"/>
              </a:endParaRPr>
            </a:p>
          </p:txBody>
        </p:sp>
        <p:sp>
          <p:nvSpPr>
            <p:cNvPr id="93264" name="AutoShape 108"/>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endParaRPr lang="en-GB">
                <a:latin typeface="Calibri" pitchFamily="34" charset="0"/>
              </a:endParaRPr>
            </a:p>
          </p:txBody>
        </p:sp>
      </p:grpSp>
      <p:sp>
        <p:nvSpPr>
          <p:cNvPr id="4205" name="AutoShape 109"/>
          <p:cNvSpPr>
            <a:spLocks noChangeArrowheads="1"/>
          </p:cNvSpPr>
          <p:nvPr/>
        </p:nvSpPr>
        <p:spPr bwMode="auto">
          <a:xfrm rot="-7200000">
            <a:off x="109538" y="4149725"/>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06" name="AutoShape 110"/>
          <p:cNvSpPr>
            <a:spLocks noChangeArrowheads="1"/>
          </p:cNvSpPr>
          <p:nvPr/>
        </p:nvSpPr>
        <p:spPr bwMode="auto">
          <a:xfrm rot="-3600000">
            <a:off x="109538" y="4149725"/>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07" name="AutoShape 111"/>
          <p:cNvSpPr>
            <a:spLocks noChangeArrowheads="1"/>
          </p:cNvSpPr>
          <p:nvPr/>
        </p:nvSpPr>
        <p:spPr bwMode="auto">
          <a:xfrm rot="10800000">
            <a:off x="109538" y="4149725"/>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08" name="AutoShape 112"/>
          <p:cNvSpPr>
            <a:spLocks noChangeArrowheads="1"/>
          </p:cNvSpPr>
          <p:nvPr/>
        </p:nvSpPr>
        <p:spPr bwMode="auto">
          <a:xfrm rot="7200000">
            <a:off x="109538" y="4149725"/>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09" name="AutoShape 113"/>
          <p:cNvSpPr>
            <a:spLocks noChangeArrowheads="1"/>
          </p:cNvSpPr>
          <p:nvPr/>
        </p:nvSpPr>
        <p:spPr bwMode="auto">
          <a:xfrm>
            <a:off x="109538" y="4149725"/>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10" name="AutoShape 114"/>
          <p:cNvSpPr>
            <a:spLocks noChangeArrowheads="1"/>
          </p:cNvSpPr>
          <p:nvPr/>
        </p:nvSpPr>
        <p:spPr bwMode="auto">
          <a:xfrm rot="3600000">
            <a:off x="109538" y="4149725"/>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93226" name="Rectangle 115"/>
          <p:cNvSpPr>
            <a:spLocks noChangeArrowheads="1"/>
          </p:cNvSpPr>
          <p:nvPr/>
        </p:nvSpPr>
        <p:spPr bwMode="auto">
          <a:xfrm>
            <a:off x="4283075" y="5157788"/>
            <a:ext cx="431800" cy="504825"/>
          </a:xfrm>
          <a:prstGeom prst="rect">
            <a:avLst/>
          </a:prstGeom>
          <a:solidFill>
            <a:schemeClr val="tx1"/>
          </a:solidFill>
          <a:ln w="9525">
            <a:solidFill>
              <a:schemeClr val="tx1"/>
            </a:solidFill>
            <a:miter lim="800000"/>
            <a:headEnd/>
            <a:tailEnd/>
          </a:ln>
        </p:spPr>
        <p:txBody>
          <a:bodyPr wrap="none" anchor="ctr"/>
          <a:lstStyle/>
          <a:p>
            <a:endParaRPr lang="en-GB">
              <a:latin typeface="Calibri" pitchFamily="34" charset="0"/>
            </a:endParaRPr>
          </a:p>
        </p:txBody>
      </p:sp>
      <p:grpSp>
        <p:nvGrpSpPr>
          <p:cNvPr id="93227" name="Group 116"/>
          <p:cNvGrpSpPr>
            <a:grpSpLocks/>
          </p:cNvGrpSpPr>
          <p:nvPr/>
        </p:nvGrpSpPr>
        <p:grpSpPr bwMode="auto">
          <a:xfrm>
            <a:off x="3201988" y="4149725"/>
            <a:ext cx="2592387" cy="2592388"/>
            <a:chOff x="3832" y="2432"/>
            <a:chExt cx="1633" cy="1633"/>
          </a:xfrm>
        </p:grpSpPr>
        <p:sp>
          <p:nvSpPr>
            <p:cNvPr id="93253" name="AutoShape 117"/>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endParaRPr lang="en-GB">
                <a:latin typeface="Calibri" pitchFamily="34" charset="0"/>
              </a:endParaRPr>
            </a:p>
          </p:txBody>
        </p:sp>
        <p:sp>
          <p:nvSpPr>
            <p:cNvPr id="93254" name="AutoShape 118"/>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endParaRPr lang="en-GB">
                <a:latin typeface="Calibri" pitchFamily="34" charset="0"/>
              </a:endParaRPr>
            </a:p>
          </p:txBody>
        </p:sp>
        <p:sp>
          <p:nvSpPr>
            <p:cNvPr id="93255" name="AutoShape 119"/>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endParaRPr lang="en-GB">
                <a:latin typeface="Calibri" pitchFamily="34" charset="0"/>
              </a:endParaRPr>
            </a:p>
          </p:txBody>
        </p:sp>
        <p:sp>
          <p:nvSpPr>
            <p:cNvPr id="93256" name="AutoShape 120"/>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endParaRPr lang="en-GB">
                <a:latin typeface="Calibri" pitchFamily="34" charset="0"/>
              </a:endParaRPr>
            </a:p>
          </p:txBody>
        </p:sp>
        <p:sp>
          <p:nvSpPr>
            <p:cNvPr id="93257" name="AutoShape 121"/>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endParaRPr lang="en-GB">
                <a:latin typeface="Calibri" pitchFamily="34" charset="0"/>
              </a:endParaRPr>
            </a:p>
          </p:txBody>
        </p:sp>
        <p:sp>
          <p:nvSpPr>
            <p:cNvPr id="93258" name="AutoShape 122"/>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endParaRPr lang="en-GB">
                <a:latin typeface="Calibri" pitchFamily="34" charset="0"/>
              </a:endParaRPr>
            </a:p>
          </p:txBody>
        </p:sp>
      </p:grpSp>
      <p:sp>
        <p:nvSpPr>
          <p:cNvPr id="4219" name="AutoShape 123"/>
          <p:cNvSpPr>
            <a:spLocks noChangeArrowheads="1"/>
          </p:cNvSpPr>
          <p:nvPr/>
        </p:nvSpPr>
        <p:spPr bwMode="auto">
          <a:xfrm rot="-7200000">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20" name="AutoShape 124"/>
          <p:cNvSpPr>
            <a:spLocks noChangeArrowheads="1"/>
          </p:cNvSpPr>
          <p:nvPr/>
        </p:nvSpPr>
        <p:spPr bwMode="auto">
          <a:xfrm rot="-3600000">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21" name="AutoShape 125"/>
          <p:cNvSpPr>
            <a:spLocks noChangeArrowheads="1"/>
          </p:cNvSpPr>
          <p:nvPr/>
        </p:nvSpPr>
        <p:spPr bwMode="auto">
          <a:xfrm rot="10800000">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22" name="AutoShape 126"/>
          <p:cNvSpPr>
            <a:spLocks noChangeArrowheads="1"/>
          </p:cNvSpPr>
          <p:nvPr/>
        </p:nvSpPr>
        <p:spPr bwMode="auto">
          <a:xfrm rot="7200000">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23" name="AutoShape 127"/>
          <p:cNvSpPr>
            <a:spLocks noChangeArrowheads="1"/>
          </p:cNvSpPr>
          <p:nvPr/>
        </p:nvSpPr>
        <p:spPr bwMode="auto">
          <a:xfrm>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24" name="AutoShape 128"/>
          <p:cNvSpPr>
            <a:spLocks noChangeArrowheads="1"/>
          </p:cNvSpPr>
          <p:nvPr/>
        </p:nvSpPr>
        <p:spPr bwMode="auto">
          <a:xfrm rot="3600000">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93234" name="WordArt 129"/>
          <p:cNvSpPr>
            <a:spLocks noChangeArrowheads="1" noChangeShapeType="1" noTextEdit="1"/>
          </p:cNvSpPr>
          <p:nvPr/>
        </p:nvSpPr>
        <p:spPr bwMode="auto">
          <a:xfrm>
            <a:off x="34925" y="2060575"/>
            <a:ext cx="3048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Arial Black"/>
              </a:rPr>
              <a:t>1</a:t>
            </a:r>
          </a:p>
        </p:txBody>
      </p:sp>
      <p:sp>
        <p:nvSpPr>
          <p:cNvPr id="93235" name="WordArt 130"/>
          <p:cNvSpPr>
            <a:spLocks noChangeArrowheads="1" noChangeShapeType="1" noTextEdit="1"/>
          </p:cNvSpPr>
          <p:nvPr/>
        </p:nvSpPr>
        <p:spPr bwMode="auto">
          <a:xfrm>
            <a:off x="3043238" y="2060575"/>
            <a:ext cx="3048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Arial Black"/>
              </a:rPr>
              <a:t>2</a:t>
            </a:r>
          </a:p>
        </p:txBody>
      </p:sp>
      <p:sp>
        <p:nvSpPr>
          <p:cNvPr id="93236" name="WordArt 131"/>
          <p:cNvSpPr>
            <a:spLocks noChangeArrowheads="1" noChangeShapeType="1" noTextEdit="1"/>
          </p:cNvSpPr>
          <p:nvPr/>
        </p:nvSpPr>
        <p:spPr bwMode="auto">
          <a:xfrm>
            <a:off x="6156325" y="2060575"/>
            <a:ext cx="3048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Arial Black"/>
              </a:rPr>
              <a:t>3</a:t>
            </a:r>
          </a:p>
        </p:txBody>
      </p:sp>
      <p:sp>
        <p:nvSpPr>
          <p:cNvPr id="93237" name="WordArt 132"/>
          <p:cNvSpPr>
            <a:spLocks noChangeArrowheads="1" noChangeShapeType="1" noTextEdit="1"/>
          </p:cNvSpPr>
          <p:nvPr/>
        </p:nvSpPr>
        <p:spPr bwMode="auto">
          <a:xfrm>
            <a:off x="34925" y="6165850"/>
            <a:ext cx="3048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Arial Black"/>
              </a:rPr>
              <a:t>4</a:t>
            </a:r>
          </a:p>
        </p:txBody>
      </p:sp>
      <p:sp>
        <p:nvSpPr>
          <p:cNvPr id="93238" name="WordArt 133"/>
          <p:cNvSpPr>
            <a:spLocks noChangeArrowheads="1" noChangeShapeType="1" noTextEdit="1"/>
          </p:cNvSpPr>
          <p:nvPr/>
        </p:nvSpPr>
        <p:spPr bwMode="auto">
          <a:xfrm>
            <a:off x="3043238" y="6165850"/>
            <a:ext cx="3048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Arial Black"/>
              </a:rPr>
              <a:t>5</a:t>
            </a:r>
          </a:p>
        </p:txBody>
      </p:sp>
      <p:sp>
        <p:nvSpPr>
          <p:cNvPr id="93239" name="WordArt 134"/>
          <p:cNvSpPr>
            <a:spLocks noChangeArrowheads="1" noChangeShapeType="1" noTextEdit="1"/>
          </p:cNvSpPr>
          <p:nvPr/>
        </p:nvSpPr>
        <p:spPr bwMode="auto">
          <a:xfrm>
            <a:off x="6300788" y="6165850"/>
            <a:ext cx="3048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Arial Black"/>
              </a:rPr>
              <a:t>6</a:t>
            </a:r>
          </a:p>
        </p:txBody>
      </p:sp>
      <p:sp>
        <p:nvSpPr>
          <p:cNvPr id="93240" name="Rectangle 135">
            <a:hlinkClick r:id="" action="ppaction://hlinkshowjump?jump=nextslide"/>
          </p:cNvPr>
          <p:cNvSpPr>
            <a:spLocks noChangeArrowheads="1"/>
          </p:cNvSpPr>
          <p:nvPr/>
        </p:nvSpPr>
        <p:spPr bwMode="auto">
          <a:xfrm>
            <a:off x="107950" y="2924175"/>
            <a:ext cx="504825" cy="433388"/>
          </a:xfrm>
          <a:prstGeom prst="rect">
            <a:avLst/>
          </a:prstGeom>
          <a:solidFill>
            <a:srgbClr val="0066FF"/>
          </a:solidFill>
          <a:ln w="9525">
            <a:solidFill>
              <a:schemeClr val="tx1"/>
            </a:solidFill>
            <a:miter lim="800000"/>
            <a:headEnd/>
            <a:tailEnd/>
          </a:ln>
        </p:spPr>
        <p:txBody>
          <a:bodyPr wrap="none" anchor="ctr"/>
          <a:lstStyle/>
          <a:p>
            <a:endParaRPr lang="en-GB">
              <a:latin typeface="Calibri" pitchFamily="34" charset="0"/>
            </a:endParaRPr>
          </a:p>
        </p:txBody>
      </p:sp>
      <p:sp>
        <p:nvSpPr>
          <p:cNvPr id="93241" name="Rectangle 136">
            <a:hlinkClick r:id="rId3" action="ppaction://hlinksldjump"/>
          </p:cNvPr>
          <p:cNvSpPr>
            <a:spLocks noChangeArrowheads="1"/>
          </p:cNvSpPr>
          <p:nvPr/>
        </p:nvSpPr>
        <p:spPr bwMode="auto">
          <a:xfrm>
            <a:off x="107950" y="3500438"/>
            <a:ext cx="504825" cy="433387"/>
          </a:xfrm>
          <a:prstGeom prst="rect">
            <a:avLst/>
          </a:prstGeom>
          <a:solidFill>
            <a:srgbClr val="00FF00"/>
          </a:solidFill>
          <a:ln w="9525">
            <a:solidFill>
              <a:schemeClr val="tx1"/>
            </a:solidFill>
            <a:miter lim="800000"/>
            <a:headEnd/>
            <a:tailEnd/>
          </a:ln>
        </p:spPr>
        <p:txBody>
          <a:bodyPr wrap="none" anchor="ctr"/>
          <a:lstStyle/>
          <a:p>
            <a:endParaRPr lang="en-GB">
              <a:latin typeface="Calibri" pitchFamily="34" charset="0"/>
            </a:endParaRPr>
          </a:p>
        </p:txBody>
      </p:sp>
      <p:sp>
        <p:nvSpPr>
          <p:cNvPr id="93242" name="Rectangle 137">
            <a:hlinkClick r:id="rId4" action="ppaction://hlinksldjump"/>
          </p:cNvPr>
          <p:cNvSpPr>
            <a:spLocks noChangeArrowheads="1"/>
          </p:cNvSpPr>
          <p:nvPr/>
        </p:nvSpPr>
        <p:spPr bwMode="auto">
          <a:xfrm>
            <a:off x="2987675" y="2924175"/>
            <a:ext cx="504825" cy="433388"/>
          </a:xfrm>
          <a:prstGeom prst="rect">
            <a:avLst/>
          </a:prstGeom>
          <a:solidFill>
            <a:srgbClr val="FF3300"/>
          </a:solidFill>
          <a:ln w="9525">
            <a:solidFill>
              <a:schemeClr val="tx1"/>
            </a:solidFill>
            <a:miter lim="800000"/>
            <a:headEnd/>
            <a:tailEnd/>
          </a:ln>
        </p:spPr>
        <p:txBody>
          <a:bodyPr wrap="none" anchor="ctr"/>
          <a:lstStyle/>
          <a:p>
            <a:endParaRPr lang="en-GB">
              <a:latin typeface="Calibri" pitchFamily="34" charset="0"/>
            </a:endParaRPr>
          </a:p>
        </p:txBody>
      </p:sp>
      <p:sp>
        <p:nvSpPr>
          <p:cNvPr id="93243" name="Rectangle 138">
            <a:hlinkClick r:id="rId3" action="ppaction://hlinksldjump"/>
          </p:cNvPr>
          <p:cNvSpPr>
            <a:spLocks noChangeArrowheads="1"/>
          </p:cNvSpPr>
          <p:nvPr/>
        </p:nvSpPr>
        <p:spPr bwMode="auto">
          <a:xfrm>
            <a:off x="2987675" y="3500438"/>
            <a:ext cx="504825" cy="433387"/>
          </a:xfrm>
          <a:prstGeom prst="rect">
            <a:avLst/>
          </a:prstGeom>
          <a:solidFill>
            <a:srgbClr val="FF33CC"/>
          </a:solidFill>
          <a:ln w="9525">
            <a:solidFill>
              <a:schemeClr val="tx1"/>
            </a:solidFill>
            <a:miter lim="800000"/>
            <a:headEnd/>
            <a:tailEnd/>
          </a:ln>
        </p:spPr>
        <p:txBody>
          <a:bodyPr wrap="none" anchor="ctr"/>
          <a:lstStyle/>
          <a:p>
            <a:endParaRPr lang="en-GB">
              <a:latin typeface="Calibri" pitchFamily="34" charset="0"/>
            </a:endParaRPr>
          </a:p>
        </p:txBody>
      </p:sp>
      <p:sp>
        <p:nvSpPr>
          <p:cNvPr id="93244" name="Rectangle 139">
            <a:hlinkClick r:id="" action="ppaction://hlinkshowjump?jump=nextslide"/>
          </p:cNvPr>
          <p:cNvSpPr>
            <a:spLocks noChangeArrowheads="1"/>
          </p:cNvSpPr>
          <p:nvPr/>
        </p:nvSpPr>
        <p:spPr bwMode="auto">
          <a:xfrm>
            <a:off x="5938838" y="2924175"/>
            <a:ext cx="504825" cy="433388"/>
          </a:xfrm>
          <a:prstGeom prst="rect">
            <a:avLst/>
          </a:prstGeom>
          <a:solidFill>
            <a:srgbClr val="996633"/>
          </a:solidFill>
          <a:ln w="9525">
            <a:solidFill>
              <a:schemeClr val="tx1"/>
            </a:solidFill>
            <a:miter lim="800000"/>
            <a:headEnd/>
            <a:tailEnd/>
          </a:ln>
        </p:spPr>
        <p:txBody>
          <a:bodyPr wrap="none" anchor="ctr"/>
          <a:lstStyle/>
          <a:p>
            <a:endParaRPr lang="en-GB">
              <a:latin typeface="Calibri" pitchFamily="34" charset="0"/>
            </a:endParaRPr>
          </a:p>
        </p:txBody>
      </p:sp>
      <p:sp>
        <p:nvSpPr>
          <p:cNvPr id="93245" name="Rectangle 140">
            <a:hlinkClick r:id="rId5" action="ppaction://hlinksldjump"/>
          </p:cNvPr>
          <p:cNvSpPr>
            <a:spLocks noChangeArrowheads="1"/>
          </p:cNvSpPr>
          <p:nvPr/>
        </p:nvSpPr>
        <p:spPr bwMode="auto">
          <a:xfrm>
            <a:off x="5940425" y="3500438"/>
            <a:ext cx="504825" cy="433387"/>
          </a:xfrm>
          <a:prstGeom prst="rect">
            <a:avLst/>
          </a:prstGeom>
          <a:solidFill>
            <a:srgbClr val="FFFF00"/>
          </a:solidFill>
          <a:ln w="9525">
            <a:solidFill>
              <a:schemeClr val="tx1"/>
            </a:solidFill>
            <a:miter lim="800000"/>
            <a:headEnd/>
            <a:tailEnd/>
          </a:ln>
        </p:spPr>
        <p:txBody>
          <a:bodyPr wrap="none" anchor="ctr"/>
          <a:lstStyle/>
          <a:p>
            <a:endParaRPr lang="en-GB">
              <a:latin typeface="Calibri" pitchFamily="34" charset="0"/>
            </a:endParaRPr>
          </a:p>
        </p:txBody>
      </p:sp>
      <p:sp>
        <p:nvSpPr>
          <p:cNvPr id="93246" name="Text Box 141"/>
          <p:cNvSpPr txBox="1">
            <a:spLocks noChangeArrowheads="1"/>
          </p:cNvSpPr>
          <p:nvPr/>
        </p:nvSpPr>
        <p:spPr bwMode="auto">
          <a:xfrm>
            <a:off x="746125" y="2922588"/>
            <a:ext cx="2312988" cy="400050"/>
          </a:xfrm>
          <a:prstGeom prst="rect">
            <a:avLst/>
          </a:prstGeom>
          <a:noFill/>
          <a:ln w="9525">
            <a:noFill/>
            <a:miter lim="800000"/>
            <a:headEnd/>
            <a:tailEnd/>
          </a:ln>
        </p:spPr>
        <p:txBody>
          <a:bodyPr>
            <a:spAutoFit/>
          </a:bodyPr>
          <a:lstStyle/>
          <a:p>
            <a:pPr>
              <a:spcBef>
                <a:spcPct val="50000"/>
              </a:spcBef>
            </a:pPr>
            <a:r>
              <a:rPr lang="en-GB" sz="2000">
                <a:latin typeface="Calibri" pitchFamily="34" charset="0"/>
              </a:rPr>
              <a:t>opinión</a:t>
            </a:r>
            <a:endParaRPr lang="en-US" sz="2000">
              <a:latin typeface="Calibri" pitchFamily="34" charset="0"/>
            </a:endParaRPr>
          </a:p>
        </p:txBody>
      </p:sp>
      <p:sp>
        <p:nvSpPr>
          <p:cNvPr id="93247" name="Rectangle 142"/>
          <p:cNvSpPr>
            <a:spLocks noChangeArrowheads="1"/>
          </p:cNvSpPr>
          <p:nvPr/>
        </p:nvSpPr>
        <p:spPr bwMode="auto">
          <a:xfrm>
            <a:off x="0" y="2781300"/>
            <a:ext cx="9144000" cy="1295400"/>
          </a:xfrm>
          <a:prstGeom prst="rect">
            <a:avLst/>
          </a:prstGeom>
          <a:noFill/>
          <a:ln w="38100">
            <a:solidFill>
              <a:schemeClr val="tx1"/>
            </a:solidFill>
            <a:miter lim="800000"/>
            <a:headEnd/>
            <a:tailEnd/>
          </a:ln>
        </p:spPr>
        <p:txBody>
          <a:bodyPr wrap="none" anchor="ctr"/>
          <a:lstStyle/>
          <a:p>
            <a:endParaRPr lang="en-GB">
              <a:latin typeface="Calibri" pitchFamily="34" charset="0"/>
            </a:endParaRPr>
          </a:p>
        </p:txBody>
      </p:sp>
      <p:sp>
        <p:nvSpPr>
          <p:cNvPr id="93248" name="Text Box 143"/>
          <p:cNvSpPr txBox="1">
            <a:spLocks noChangeArrowheads="1"/>
          </p:cNvSpPr>
          <p:nvPr/>
        </p:nvSpPr>
        <p:spPr bwMode="auto">
          <a:xfrm>
            <a:off x="684213" y="3536950"/>
            <a:ext cx="2592387" cy="396875"/>
          </a:xfrm>
          <a:prstGeom prst="rect">
            <a:avLst/>
          </a:prstGeom>
          <a:noFill/>
          <a:ln w="9525">
            <a:noFill/>
            <a:miter lim="800000"/>
            <a:headEnd/>
            <a:tailEnd/>
          </a:ln>
        </p:spPr>
        <p:txBody>
          <a:bodyPr>
            <a:spAutoFit/>
          </a:bodyPr>
          <a:lstStyle/>
          <a:p>
            <a:pPr>
              <a:spcBef>
                <a:spcPct val="50000"/>
              </a:spcBef>
            </a:pPr>
            <a:r>
              <a:rPr lang="en-GB" sz="2000">
                <a:latin typeface="Calibri" pitchFamily="34" charset="0"/>
              </a:rPr>
              <a:t>futuro</a:t>
            </a:r>
            <a:endParaRPr lang="en-US" sz="2000">
              <a:latin typeface="Calibri" pitchFamily="34" charset="0"/>
            </a:endParaRPr>
          </a:p>
        </p:txBody>
      </p:sp>
      <p:sp>
        <p:nvSpPr>
          <p:cNvPr id="93249" name="Text Box 144"/>
          <p:cNvSpPr txBox="1">
            <a:spLocks noChangeArrowheads="1"/>
          </p:cNvSpPr>
          <p:nvPr/>
        </p:nvSpPr>
        <p:spPr bwMode="auto">
          <a:xfrm>
            <a:off x="3563938" y="2924175"/>
            <a:ext cx="2592387" cy="396875"/>
          </a:xfrm>
          <a:prstGeom prst="rect">
            <a:avLst/>
          </a:prstGeom>
          <a:noFill/>
          <a:ln w="9525">
            <a:noFill/>
            <a:miter lim="800000"/>
            <a:headEnd/>
            <a:tailEnd/>
          </a:ln>
        </p:spPr>
        <p:txBody>
          <a:bodyPr>
            <a:spAutoFit/>
          </a:bodyPr>
          <a:lstStyle/>
          <a:p>
            <a:pPr>
              <a:spcBef>
                <a:spcPct val="50000"/>
              </a:spcBef>
            </a:pPr>
            <a:r>
              <a:rPr lang="en-GB" sz="2000">
                <a:latin typeface="Calibri" pitchFamily="34" charset="0"/>
              </a:rPr>
              <a:t>normalmente..</a:t>
            </a:r>
            <a:endParaRPr lang="en-US" sz="2000">
              <a:latin typeface="Calibri" pitchFamily="34" charset="0"/>
            </a:endParaRPr>
          </a:p>
        </p:txBody>
      </p:sp>
      <p:sp>
        <p:nvSpPr>
          <p:cNvPr id="93250" name="Text Box 145"/>
          <p:cNvSpPr txBox="1">
            <a:spLocks noChangeArrowheads="1"/>
          </p:cNvSpPr>
          <p:nvPr/>
        </p:nvSpPr>
        <p:spPr bwMode="auto">
          <a:xfrm>
            <a:off x="3563938" y="3500438"/>
            <a:ext cx="2592387" cy="396875"/>
          </a:xfrm>
          <a:prstGeom prst="rect">
            <a:avLst/>
          </a:prstGeom>
          <a:noFill/>
          <a:ln w="9525">
            <a:noFill/>
            <a:miter lim="800000"/>
            <a:headEnd/>
            <a:tailEnd/>
          </a:ln>
        </p:spPr>
        <p:txBody>
          <a:bodyPr>
            <a:spAutoFit/>
          </a:bodyPr>
          <a:lstStyle/>
          <a:p>
            <a:pPr>
              <a:spcBef>
                <a:spcPct val="50000"/>
              </a:spcBef>
            </a:pPr>
            <a:r>
              <a:rPr lang="en-GB" sz="2000">
                <a:latin typeface="Calibri" pitchFamily="34" charset="0"/>
              </a:rPr>
              <a:t>porque</a:t>
            </a:r>
            <a:endParaRPr lang="en-US" sz="2000">
              <a:latin typeface="Calibri" pitchFamily="34" charset="0"/>
            </a:endParaRPr>
          </a:p>
        </p:txBody>
      </p:sp>
      <p:sp>
        <p:nvSpPr>
          <p:cNvPr id="93251" name="Text Box 146"/>
          <p:cNvSpPr txBox="1">
            <a:spLocks noChangeArrowheads="1"/>
          </p:cNvSpPr>
          <p:nvPr/>
        </p:nvSpPr>
        <p:spPr bwMode="auto">
          <a:xfrm>
            <a:off x="6516688" y="2924175"/>
            <a:ext cx="2592387" cy="396875"/>
          </a:xfrm>
          <a:prstGeom prst="rect">
            <a:avLst/>
          </a:prstGeom>
          <a:noFill/>
          <a:ln w="9525">
            <a:noFill/>
            <a:miter lim="800000"/>
            <a:headEnd/>
            <a:tailEnd/>
          </a:ln>
        </p:spPr>
        <p:txBody>
          <a:bodyPr>
            <a:spAutoFit/>
          </a:bodyPr>
          <a:lstStyle/>
          <a:p>
            <a:pPr>
              <a:spcBef>
                <a:spcPct val="50000"/>
              </a:spcBef>
            </a:pPr>
            <a:r>
              <a:rPr lang="en-GB" sz="2000">
                <a:latin typeface="Calibri" pitchFamily="34" charset="0"/>
              </a:rPr>
              <a:t>pasado</a:t>
            </a:r>
            <a:endParaRPr lang="en-US" sz="2000">
              <a:latin typeface="Calibri" pitchFamily="34" charset="0"/>
            </a:endParaRPr>
          </a:p>
        </p:txBody>
      </p:sp>
      <p:sp>
        <p:nvSpPr>
          <p:cNvPr id="93252" name="Text Box 147"/>
          <p:cNvSpPr txBox="1">
            <a:spLocks noChangeArrowheads="1"/>
          </p:cNvSpPr>
          <p:nvPr/>
        </p:nvSpPr>
        <p:spPr bwMode="auto">
          <a:xfrm>
            <a:off x="6443663" y="3536950"/>
            <a:ext cx="2700337" cy="400050"/>
          </a:xfrm>
          <a:prstGeom prst="rect">
            <a:avLst/>
          </a:prstGeom>
          <a:noFill/>
          <a:ln w="9525">
            <a:noFill/>
            <a:miter lim="800000"/>
            <a:headEnd/>
            <a:tailEnd/>
          </a:ln>
        </p:spPr>
        <p:txBody>
          <a:bodyPr>
            <a:spAutoFit/>
          </a:bodyPr>
          <a:lstStyle/>
          <a:p>
            <a:pPr>
              <a:spcBef>
                <a:spcPct val="50000"/>
              </a:spcBef>
            </a:pPr>
            <a:r>
              <a:rPr lang="en-GB" sz="2000">
                <a:latin typeface="Calibri" pitchFamily="34" charset="0"/>
              </a:rPr>
              <a:t>pregunta</a:t>
            </a:r>
            <a:endParaRPr lang="en-US" sz="2000">
              <a:latin typeface="Calibri" pitchFamily="34" charset="0"/>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13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500"/>
                                        <p:tgtEl>
                                          <p:spTgt spid="4137"/>
                                        </p:tgtEl>
                                      </p:cBhvr>
                                    </p:animEffect>
                                    <p:set>
                                      <p:cBhvr>
                                        <p:cTn id="7" dur="1" fill="hold">
                                          <p:stCondLst>
                                            <p:cond delay="499"/>
                                          </p:stCondLst>
                                        </p:cTn>
                                        <p:tgtEl>
                                          <p:spTgt spid="4137"/>
                                        </p:tgtEl>
                                        <p:attrNameLst>
                                          <p:attrName>style.visibility</p:attrName>
                                        </p:attrNameLst>
                                      </p:cBhvr>
                                      <p:to>
                                        <p:strVal val="hidden"/>
                                      </p:to>
                                    </p:set>
                                  </p:childTnLst>
                                </p:cTn>
                              </p:par>
                            </p:childTnLst>
                          </p:cTn>
                        </p:par>
                      </p:childTnLst>
                    </p:cTn>
                  </p:par>
                </p:childTnLst>
              </p:cTn>
              <p:nextCondLst>
                <p:cond evt="onClick" delay="0">
                  <p:tgtEl>
                    <p:spTgt spid="4137"/>
                  </p:tgtEl>
                </p:cond>
              </p:nextCondLst>
            </p:seq>
            <p:seq concurrent="1" nextAc="seek">
              <p:cTn id="8" restart="whenNotActive" fill="hold" evtFilter="cancelBubble" nodeType="interactiveSeq">
                <p:stCondLst>
                  <p:cond evt="onClick" delay="0">
                    <p:tgtEl>
                      <p:spTgt spid="413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2" presetClass="exit" presetSubtype="4" fill="hold" grpId="0" nodeType="clickEffect">
                                  <p:stCondLst>
                                    <p:cond delay="0"/>
                                  </p:stCondLst>
                                  <p:childTnLst>
                                    <p:animEffect transition="out" filter="wipe(down)">
                                      <p:cBhvr>
                                        <p:cTn id="12" dur="500"/>
                                        <p:tgtEl>
                                          <p:spTgt spid="4138"/>
                                        </p:tgtEl>
                                      </p:cBhvr>
                                    </p:animEffect>
                                    <p:set>
                                      <p:cBhvr>
                                        <p:cTn id="13" dur="1" fill="hold">
                                          <p:stCondLst>
                                            <p:cond delay="499"/>
                                          </p:stCondLst>
                                        </p:cTn>
                                        <p:tgtEl>
                                          <p:spTgt spid="4138"/>
                                        </p:tgtEl>
                                        <p:attrNameLst>
                                          <p:attrName>style.visibility</p:attrName>
                                        </p:attrNameLst>
                                      </p:cBhvr>
                                      <p:to>
                                        <p:strVal val="hidden"/>
                                      </p:to>
                                    </p:set>
                                  </p:childTnLst>
                                </p:cTn>
                              </p:par>
                            </p:childTnLst>
                          </p:cTn>
                        </p:par>
                      </p:childTnLst>
                    </p:cTn>
                  </p:par>
                </p:childTnLst>
              </p:cTn>
              <p:nextCondLst>
                <p:cond evt="onClick" delay="0">
                  <p:tgtEl>
                    <p:spTgt spid="4138"/>
                  </p:tgtEl>
                </p:cond>
              </p:nextCondLst>
            </p:seq>
            <p:seq concurrent="1" nextAc="seek">
              <p:cTn id="14" restart="whenNotActive" fill="hold" evtFilter="cancelBubble" nodeType="interactiveSeq">
                <p:stCondLst>
                  <p:cond evt="onClick" delay="0">
                    <p:tgtEl>
                      <p:spTgt spid="413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xit" presetSubtype="4" fill="hold" grpId="0" nodeType="clickEffect">
                                  <p:stCondLst>
                                    <p:cond delay="0"/>
                                  </p:stCondLst>
                                  <p:childTnLst>
                                    <p:animEffect transition="out" filter="wipe(down)">
                                      <p:cBhvr>
                                        <p:cTn id="18" dur="500"/>
                                        <p:tgtEl>
                                          <p:spTgt spid="4136"/>
                                        </p:tgtEl>
                                      </p:cBhvr>
                                    </p:animEffect>
                                    <p:set>
                                      <p:cBhvr>
                                        <p:cTn id="19" dur="1" fill="hold">
                                          <p:stCondLst>
                                            <p:cond delay="499"/>
                                          </p:stCondLst>
                                        </p:cTn>
                                        <p:tgtEl>
                                          <p:spTgt spid="4136"/>
                                        </p:tgtEl>
                                        <p:attrNameLst>
                                          <p:attrName>style.visibility</p:attrName>
                                        </p:attrNameLst>
                                      </p:cBhvr>
                                      <p:to>
                                        <p:strVal val="hidden"/>
                                      </p:to>
                                    </p:set>
                                  </p:childTnLst>
                                </p:cTn>
                              </p:par>
                            </p:childTnLst>
                          </p:cTn>
                        </p:par>
                      </p:childTnLst>
                    </p:cTn>
                  </p:par>
                </p:childTnLst>
              </p:cTn>
              <p:nextCondLst>
                <p:cond evt="onClick" delay="0">
                  <p:tgtEl>
                    <p:spTgt spid="4136"/>
                  </p:tgtEl>
                </p:cond>
              </p:nextCondLst>
            </p:seq>
            <p:seq concurrent="1" nextAc="seek">
              <p:cTn id="20" restart="whenNotActive" fill="hold" evtFilter="cancelBubble" nodeType="interactiveSeq">
                <p:stCondLst>
                  <p:cond evt="onClick" delay="0">
                    <p:tgtEl>
                      <p:spTgt spid="4135"/>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2" presetClass="exit" presetSubtype="4" fill="hold" grpId="0" nodeType="clickEffect">
                                  <p:stCondLst>
                                    <p:cond delay="0"/>
                                  </p:stCondLst>
                                  <p:childTnLst>
                                    <p:animEffect transition="out" filter="wipe(down)">
                                      <p:cBhvr>
                                        <p:cTn id="24" dur="500"/>
                                        <p:tgtEl>
                                          <p:spTgt spid="4135"/>
                                        </p:tgtEl>
                                      </p:cBhvr>
                                    </p:animEffect>
                                    <p:set>
                                      <p:cBhvr>
                                        <p:cTn id="25" dur="1" fill="hold">
                                          <p:stCondLst>
                                            <p:cond delay="499"/>
                                          </p:stCondLst>
                                        </p:cTn>
                                        <p:tgtEl>
                                          <p:spTgt spid="4135"/>
                                        </p:tgtEl>
                                        <p:attrNameLst>
                                          <p:attrName>style.visibility</p:attrName>
                                        </p:attrNameLst>
                                      </p:cBhvr>
                                      <p:to>
                                        <p:strVal val="hidden"/>
                                      </p:to>
                                    </p:set>
                                  </p:childTnLst>
                                </p:cTn>
                              </p:par>
                            </p:childTnLst>
                          </p:cTn>
                        </p:par>
                      </p:childTnLst>
                    </p:cTn>
                  </p:par>
                </p:childTnLst>
              </p:cTn>
              <p:nextCondLst>
                <p:cond evt="onClick" delay="0">
                  <p:tgtEl>
                    <p:spTgt spid="4135"/>
                  </p:tgtEl>
                </p:cond>
              </p:nextCondLst>
            </p:seq>
            <p:seq concurrent="1" nextAc="seek">
              <p:cTn id="26" restart="whenNotActive" fill="hold" evtFilter="cancelBubble" nodeType="interactiveSeq">
                <p:stCondLst>
                  <p:cond evt="onClick" delay="0">
                    <p:tgtEl>
                      <p:spTgt spid="4133"/>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22" presetClass="exit" presetSubtype="4" fill="hold" grpId="0" nodeType="clickEffect">
                                  <p:stCondLst>
                                    <p:cond delay="0"/>
                                  </p:stCondLst>
                                  <p:childTnLst>
                                    <p:animEffect transition="out" filter="wipe(down)">
                                      <p:cBhvr>
                                        <p:cTn id="30" dur="500"/>
                                        <p:tgtEl>
                                          <p:spTgt spid="4133"/>
                                        </p:tgtEl>
                                      </p:cBhvr>
                                    </p:animEffect>
                                    <p:set>
                                      <p:cBhvr>
                                        <p:cTn id="31" dur="1" fill="hold">
                                          <p:stCondLst>
                                            <p:cond delay="499"/>
                                          </p:stCondLst>
                                        </p:cTn>
                                        <p:tgtEl>
                                          <p:spTgt spid="4133"/>
                                        </p:tgtEl>
                                        <p:attrNameLst>
                                          <p:attrName>style.visibility</p:attrName>
                                        </p:attrNameLst>
                                      </p:cBhvr>
                                      <p:to>
                                        <p:strVal val="hidden"/>
                                      </p:to>
                                    </p:set>
                                  </p:childTnLst>
                                </p:cTn>
                              </p:par>
                            </p:childTnLst>
                          </p:cTn>
                        </p:par>
                      </p:childTnLst>
                    </p:cTn>
                  </p:par>
                </p:childTnLst>
              </p:cTn>
              <p:nextCondLst>
                <p:cond evt="onClick" delay="0">
                  <p:tgtEl>
                    <p:spTgt spid="4133"/>
                  </p:tgtEl>
                </p:cond>
              </p:nextCondLst>
            </p:seq>
            <p:seq concurrent="1" nextAc="seek">
              <p:cTn id="32" restart="whenNotActive" fill="hold" evtFilter="cancelBubble" nodeType="interactiveSeq">
                <p:stCondLst>
                  <p:cond evt="onClick" delay="0">
                    <p:tgtEl>
                      <p:spTgt spid="4134"/>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22" presetClass="exit" presetSubtype="4" fill="hold" grpId="0" nodeType="clickEffect">
                                  <p:stCondLst>
                                    <p:cond delay="0"/>
                                  </p:stCondLst>
                                  <p:childTnLst>
                                    <p:animEffect transition="out" filter="wipe(down)">
                                      <p:cBhvr>
                                        <p:cTn id="36" dur="500"/>
                                        <p:tgtEl>
                                          <p:spTgt spid="4134"/>
                                        </p:tgtEl>
                                      </p:cBhvr>
                                    </p:animEffect>
                                    <p:set>
                                      <p:cBhvr>
                                        <p:cTn id="37" dur="1" fill="hold">
                                          <p:stCondLst>
                                            <p:cond delay="499"/>
                                          </p:stCondLst>
                                        </p:cTn>
                                        <p:tgtEl>
                                          <p:spTgt spid="4134"/>
                                        </p:tgtEl>
                                        <p:attrNameLst>
                                          <p:attrName>style.visibility</p:attrName>
                                        </p:attrNameLst>
                                      </p:cBhvr>
                                      <p:to>
                                        <p:strVal val="hidden"/>
                                      </p:to>
                                    </p:set>
                                  </p:childTnLst>
                                </p:cTn>
                              </p:par>
                            </p:childTnLst>
                          </p:cTn>
                        </p:par>
                      </p:childTnLst>
                    </p:cTn>
                  </p:par>
                </p:childTnLst>
              </p:cTn>
              <p:nextCondLst>
                <p:cond evt="onClick" delay="0">
                  <p:tgtEl>
                    <p:spTgt spid="4134"/>
                  </p:tgtEl>
                </p:cond>
              </p:nextCondLst>
            </p:seq>
            <p:seq concurrent="1" nextAc="seek">
              <p:cTn id="38" restart="whenNotActive" fill="hold" evtFilter="cancelBubble" nodeType="interactiveSeq">
                <p:stCondLst>
                  <p:cond evt="onClick" delay="0">
                    <p:tgtEl>
                      <p:spTgt spid="4167"/>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22" presetClass="exit" presetSubtype="4" fill="hold" grpId="0" nodeType="clickEffect">
                                  <p:stCondLst>
                                    <p:cond delay="0"/>
                                  </p:stCondLst>
                                  <p:childTnLst>
                                    <p:animEffect transition="out" filter="wipe(down)">
                                      <p:cBhvr>
                                        <p:cTn id="42" dur="500"/>
                                        <p:tgtEl>
                                          <p:spTgt spid="4167"/>
                                        </p:tgtEl>
                                      </p:cBhvr>
                                    </p:animEffect>
                                    <p:set>
                                      <p:cBhvr>
                                        <p:cTn id="43" dur="1" fill="hold">
                                          <p:stCondLst>
                                            <p:cond delay="499"/>
                                          </p:stCondLst>
                                        </p:cTn>
                                        <p:tgtEl>
                                          <p:spTgt spid="4167"/>
                                        </p:tgtEl>
                                        <p:attrNameLst>
                                          <p:attrName>style.visibility</p:attrName>
                                        </p:attrNameLst>
                                      </p:cBhvr>
                                      <p:to>
                                        <p:strVal val="hidden"/>
                                      </p:to>
                                    </p:set>
                                  </p:childTnLst>
                                </p:cTn>
                              </p:par>
                            </p:childTnLst>
                          </p:cTn>
                        </p:par>
                      </p:childTnLst>
                    </p:cTn>
                  </p:par>
                </p:childTnLst>
              </p:cTn>
              <p:nextCondLst>
                <p:cond evt="onClick" delay="0">
                  <p:tgtEl>
                    <p:spTgt spid="4167"/>
                  </p:tgtEl>
                </p:cond>
              </p:nextCondLst>
            </p:seq>
            <p:seq concurrent="1" nextAc="seek">
              <p:cTn id="44" restart="whenNotActive" fill="hold" evtFilter="cancelBubble" nodeType="interactiveSeq">
                <p:stCondLst>
                  <p:cond evt="onClick" delay="0">
                    <p:tgtEl>
                      <p:spTgt spid="4168"/>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22" presetClass="exit" presetSubtype="4" fill="hold" grpId="0" nodeType="clickEffect">
                                  <p:stCondLst>
                                    <p:cond delay="0"/>
                                  </p:stCondLst>
                                  <p:childTnLst>
                                    <p:animEffect transition="out" filter="wipe(down)">
                                      <p:cBhvr>
                                        <p:cTn id="48" dur="500"/>
                                        <p:tgtEl>
                                          <p:spTgt spid="4168"/>
                                        </p:tgtEl>
                                      </p:cBhvr>
                                    </p:animEffect>
                                    <p:set>
                                      <p:cBhvr>
                                        <p:cTn id="49" dur="1" fill="hold">
                                          <p:stCondLst>
                                            <p:cond delay="499"/>
                                          </p:stCondLst>
                                        </p:cTn>
                                        <p:tgtEl>
                                          <p:spTgt spid="4168"/>
                                        </p:tgtEl>
                                        <p:attrNameLst>
                                          <p:attrName>style.visibility</p:attrName>
                                        </p:attrNameLst>
                                      </p:cBhvr>
                                      <p:to>
                                        <p:strVal val="hidden"/>
                                      </p:to>
                                    </p:set>
                                  </p:childTnLst>
                                </p:cTn>
                              </p:par>
                            </p:childTnLst>
                          </p:cTn>
                        </p:par>
                      </p:childTnLst>
                    </p:cTn>
                  </p:par>
                </p:childTnLst>
              </p:cTn>
              <p:nextCondLst>
                <p:cond evt="onClick" delay="0">
                  <p:tgtEl>
                    <p:spTgt spid="4168"/>
                  </p:tgtEl>
                </p:cond>
              </p:nextCondLst>
            </p:seq>
            <p:seq concurrent="1" nextAc="seek">
              <p:cTn id="50" restart="whenNotActive" fill="hold" evtFilter="cancelBubble" nodeType="interactiveSeq">
                <p:stCondLst>
                  <p:cond evt="onClick" delay="0">
                    <p:tgtEl>
                      <p:spTgt spid="4166"/>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22" presetClass="exit" presetSubtype="4" fill="hold" grpId="0" nodeType="clickEffect">
                                  <p:stCondLst>
                                    <p:cond delay="0"/>
                                  </p:stCondLst>
                                  <p:childTnLst>
                                    <p:animEffect transition="out" filter="wipe(down)">
                                      <p:cBhvr>
                                        <p:cTn id="54" dur="500"/>
                                        <p:tgtEl>
                                          <p:spTgt spid="4166"/>
                                        </p:tgtEl>
                                      </p:cBhvr>
                                    </p:animEffect>
                                    <p:set>
                                      <p:cBhvr>
                                        <p:cTn id="55" dur="1" fill="hold">
                                          <p:stCondLst>
                                            <p:cond delay="499"/>
                                          </p:stCondLst>
                                        </p:cTn>
                                        <p:tgtEl>
                                          <p:spTgt spid="4166"/>
                                        </p:tgtEl>
                                        <p:attrNameLst>
                                          <p:attrName>style.visibility</p:attrName>
                                        </p:attrNameLst>
                                      </p:cBhvr>
                                      <p:to>
                                        <p:strVal val="hidden"/>
                                      </p:to>
                                    </p:set>
                                  </p:childTnLst>
                                </p:cTn>
                              </p:par>
                            </p:childTnLst>
                          </p:cTn>
                        </p:par>
                      </p:childTnLst>
                    </p:cTn>
                  </p:par>
                </p:childTnLst>
              </p:cTn>
              <p:nextCondLst>
                <p:cond evt="onClick" delay="0">
                  <p:tgtEl>
                    <p:spTgt spid="4166"/>
                  </p:tgtEl>
                </p:cond>
              </p:nextCondLst>
            </p:seq>
            <p:seq concurrent="1" nextAc="seek">
              <p:cTn id="56" restart="whenNotActive" fill="hold" evtFilter="cancelBubble" nodeType="interactiveSeq">
                <p:stCondLst>
                  <p:cond evt="onClick" delay="0">
                    <p:tgtEl>
                      <p:spTgt spid="4165"/>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22" presetClass="exit" presetSubtype="4" fill="hold" grpId="0" nodeType="clickEffect">
                                  <p:stCondLst>
                                    <p:cond delay="0"/>
                                  </p:stCondLst>
                                  <p:childTnLst>
                                    <p:animEffect transition="out" filter="wipe(down)">
                                      <p:cBhvr>
                                        <p:cTn id="60" dur="500"/>
                                        <p:tgtEl>
                                          <p:spTgt spid="4165"/>
                                        </p:tgtEl>
                                      </p:cBhvr>
                                    </p:animEffect>
                                    <p:set>
                                      <p:cBhvr>
                                        <p:cTn id="61" dur="1" fill="hold">
                                          <p:stCondLst>
                                            <p:cond delay="499"/>
                                          </p:stCondLst>
                                        </p:cTn>
                                        <p:tgtEl>
                                          <p:spTgt spid="4165"/>
                                        </p:tgtEl>
                                        <p:attrNameLst>
                                          <p:attrName>style.visibility</p:attrName>
                                        </p:attrNameLst>
                                      </p:cBhvr>
                                      <p:to>
                                        <p:strVal val="hidden"/>
                                      </p:to>
                                    </p:set>
                                  </p:childTnLst>
                                </p:cTn>
                              </p:par>
                            </p:childTnLst>
                          </p:cTn>
                        </p:par>
                      </p:childTnLst>
                    </p:cTn>
                  </p:par>
                </p:childTnLst>
              </p:cTn>
              <p:nextCondLst>
                <p:cond evt="onClick" delay="0">
                  <p:tgtEl>
                    <p:spTgt spid="4165"/>
                  </p:tgtEl>
                </p:cond>
              </p:nextCondLst>
            </p:seq>
            <p:seq concurrent="1" nextAc="seek">
              <p:cTn id="62" restart="whenNotActive" fill="hold" evtFilter="cancelBubble" nodeType="interactiveSeq">
                <p:stCondLst>
                  <p:cond evt="onClick" delay="0">
                    <p:tgtEl>
                      <p:spTgt spid="4163"/>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22" presetClass="exit" presetSubtype="4" fill="hold" grpId="0" nodeType="clickEffect">
                                  <p:stCondLst>
                                    <p:cond delay="0"/>
                                  </p:stCondLst>
                                  <p:childTnLst>
                                    <p:animEffect transition="out" filter="wipe(down)">
                                      <p:cBhvr>
                                        <p:cTn id="66" dur="500"/>
                                        <p:tgtEl>
                                          <p:spTgt spid="4163"/>
                                        </p:tgtEl>
                                      </p:cBhvr>
                                    </p:animEffect>
                                    <p:set>
                                      <p:cBhvr>
                                        <p:cTn id="67" dur="1" fill="hold">
                                          <p:stCondLst>
                                            <p:cond delay="499"/>
                                          </p:stCondLst>
                                        </p:cTn>
                                        <p:tgtEl>
                                          <p:spTgt spid="4163"/>
                                        </p:tgtEl>
                                        <p:attrNameLst>
                                          <p:attrName>style.visibility</p:attrName>
                                        </p:attrNameLst>
                                      </p:cBhvr>
                                      <p:to>
                                        <p:strVal val="hidden"/>
                                      </p:to>
                                    </p:set>
                                  </p:childTnLst>
                                </p:cTn>
                              </p:par>
                            </p:childTnLst>
                          </p:cTn>
                        </p:par>
                      </p:childTnLst>
                    </p:cTn>
                  </p:par>
                </p:childTnLst>
              </p:cTn>
              <p:nextCondLst>
                <p:cond evt="onClick" delay="0">
                  <p:tgtEl>
                    <p:spTgt spid="4163"/>
                  </p:tgtEl>
                </p:cond>
              </p:nextCondLst>
            </p:seq>
            <p:seq concurrent="1" nextAc="seek">
              <p:cTn id="68" restart="whenNotActive" fill="hold" evtFilter="cancelBubble" nodeType="interactiveSeq">
                <p:stCondLst>
                  <p:cond evt="onClick" delay="0">
                    <p:tgtEl>
                      <p:spTgt spid="4164"/>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22" presetClass="exit" presetSubtype="4" fill="hold" grpId="0" nodeType="clickEffect">
                                  <p:stCondLst>
                                    <p:cond delay="0"/>
                                  </p:stCondLst>
                                  <p:childTnLst>
                                    <p:animEffect transition="out" filter="wipe(down)">
                                      <p:cBhvr>
                                        <p:cTn id="72" dur="500"/>
                                        <p:tgtEl>
                                          <p:spTgt spid="4164"/>
                                        </p:tgtEl>
                                      </p:cBhvr>
                                    </p:animEffect>
                                    <p:set>
                                      <p:cBhvr>
                                        <p:cTn id="73" dur="1" fill="hold">
                                          <p:stCondLst>
                                            <p:cond delay="499"/>
                                          </p:stCondLst>
                                        </p:cTn>
                                        <p:tgtEl>
                                          <p:spTgt spid="4164"/>
                                        </p:tgtEl>
                                        <p:attrNameLst>
                                          <p:attrName>style.visibility</p:attrName>
                                        </p:attrNameLst>
                                      </p:cBhvr>
                                      <p:to>
                                        <p:strVal val="hidden"/>
                                      </p:to>
                                    </p:set>
                                  </p:childTnLst>
                                </p:cTn>
                              </p:par>
                            </p:childTnLst>
                          </p:cTn>
                        </p:par>
                      </p:childTnLst>
                    </p:cTn>
                  </p:par>
                </p:childTnLst>
              </p:cTn>
              <p:nextCondLst>
                <p:cond evt="onClick" delay="0">
                  <p:tgtEl>
                    <p:spTgt spid="4164"/>
                  </p:tgtEl>
                </p:cond>
              </p:nextCondLst>
            </p:seq>
            <p:seq concurrent="1" nextAc="seek">
              <p:cTn id="74" restart="whenNotActive" fill="hold" evtFilter="cancelBubble" nodeType="interactiveSeq">
                <p:stCondLst>
                  <p:cond evt="onClick" delay="0">
                    <p:tgtEl>
                      <p:spTgt spid="4181"/>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22" presetClass="exit" presetSubtype="4" fill="hold" grpId="0" nodeType="clickEffect">
                                  <p:stCondLst>
                                    <p:cond delay="0"/>
                                  </p:stCondLst>
                                  <p:childTnLst>
                                    <p:animEffect transition="out" filter="wipe(down)">
                                      <p:cBhvr>
                                        <p:cTn id="78" dur="500"/>
                                        <p:tgtEl>
                                          <p:spTgt spid="4181"/>
                                        </p:tgtEl>
                                      </p:cBhvr>
                                    </p:animEffect>
                                    <p:set>
                                      <p:cBhvr>
                                        <p:cTn id="79" dur="1" fill="hold">
                                          <p:stCondLst>
                                            <p:cond delay="499"/>
                                          </p:stCondLst>
                                        </p:cTn>
                                        <p:tgtEl>
                                          <p:spTgt spid="4181"/>
                                        </p:tgtEl>
                                        <p:attrNameLst>
                                          <p:attrName>style.visibility</p:attrName>
                                        </p:attrNameLst>
                                      </p:cBhvr>
                                      <p:to>
                                        <p:strVal val="hidden"/>
                                      </p:to>
                                    </p:set>
                                  </p:childTnLst>
                                </p:cTn>
                              </p:par>
                            </p:childTnLst>
                          </p:cTn>
                        </p:par>
                      </p:childTnLst>
                    </p:cTn>
                  </p:par>
                </p:childTnLst>
              </p:cTn>
              <p:nextCondLst>
                <p:cond evt="onClick" delay="0">
                  <p:tgtEl>
                    <p:spTgt spid="4181"/>
                  </p:tgtEl>
                </p:cond>
              </p:nextCondLst>
            </p:seq>
            <p:seq concurrent="1" nextAc="seek">
              <p:cTn id="80" restart="whenNotActive" fill="hold" evtFilter="cancelBubble" nodeType="interactiveSeq">
                <p:stCondLst>
                  <p:cond evt="onClick" delay="0">
                    <p:tgtEl>
                      <p:spTgt spid="4182"/>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22" presetClass="exit" presetSubtype="4" fill="hold" grpId="0" nodeType="clickEffect">
                                  <p:stCondLst>
                                    <p:cond delay="0"/>
                                  </p:stCondLst>
                                  <p:childTnLst>
                                    <p:animEffect transition="out" filter="wipe(down)">
                                      <p:cBhvr>
                                        <p:cTn id="84" dur="500"/>
                                        <p:tgtEl>
                                          <p:spTgt spid="4182"/>
                                        </p:tgtEl>
                                      </p:cBhvr>
                                    </p:animEffect>
                                    <p:set>
                                      <p:cBhvr>
                                        <p:cTn id="85" dur="1" fill="hold">
                                          <p:stCondLst>
                                            <p:cond delay="499"/>
                                          </p:stCondLst>
                                        </p:cTn>
                                        <p:tgtEl>
                                          <p:spTgt spid="4182"/>
                                        </p:tgtEl>
                                        <p:attrNameLst>
                                          <p:attrName>style.visibility</p:attrName>
                                        </p:attrNameLst>
                                      </p:cBhvr>
                                      <p:to>
                                        <p:strVal val="hidden"/>
                                      </p:to>
                                    </p:set>
                                  </p:childTnLst>
                                </p:cTn>
                              </p:par>
                            </p:childTnLst>
                          </p:cTn>
                        </p:par>
                      </p:childTnLst>
                    </p:cTn>
                  </p:par>
                </p:childTnLst>
              </p:cTn>
              <p:nextCondLst>
                <p:cond evt="onClick" delay="0">
                  <p:tgtEl>
                    <p:spTgt spid="4182"/>
                  </p:tgtEl>
                </p:cond>
              </p:nextCondLst>
            </p:seq>
            <p:seq concurrent="1" nextAc="seek">
              <p:cTn id="86" restart="whenNotActive" fill="hold" evtFilter="cancelBubble" nodeType="interactiveSeq">
                <p:stCondLst>
                  <p:cond evt="onClick" delay="0">
                    <p:tgtEl>
                      <p:spTgt spid="4180"/>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22" presetClass="exit" presetSubtype="4" fill="hold" grpId="0" nodeType="clickEffect">
                                  <p:stCondLst>
                                    <p:cond delay="0"/>
                                  </p:stCondLst>
                                  <p:childTnLst>
                                    <p:animEffect transition="out" filter="wipe(down)">
                                      <p:cBhvr>
                                        <p:cTn id="90" dur="500"/>
                                        <p:tgtEl>
                                          <p:spTgt spid="4180"/>
                                        </p:tgtEl>
                                      </p:cBhvr>
                                    </p:animEffect>
                                    <p:set>
                                      <p:cBhvr>
                                        <p:cTn id="91" dur="1" fill="hold">
                                          <p:stCondLst>
                                            <p:cond delay="499"/>
                                          </p:stCondLst>
                                        </p:cTn>
                                        <p:tgtEl>
                                          <p:spTgt spid="4180"/>
                                        </p:tgtEl>
                                        <p:attrNameLst>
                                          <p:attrName>style.visibility</p:attrName>
                                        </p:attrNameLst>
                                      </p:cBhvr>
                                      <p:to>
                                        <p:strVal val="hidden"/>
                                      </p:to>
                                    </p:set>
                                  </p:childTnLst>
                                </p:cTn>
                              </p:par>
                            </p:childTnLst>
                          </p:cTn>
                        </p:par>
                      </p:childTnLst>
                    </p:cTn>
                  </p:par>
                </p:childTnLst>
              </p:cTn>
              <p:nextCondLst>
                <p:cond evt="onClick" delay="0">
                  <p:tgtEl>
                    <p:spTgt spid="4180"/>
                  </p:tgtEl>
                </p:cond>
              </p:nextCondLst>
            </p:seq>
            <p:seq concurrent="1" nextAc="seek">
              <p:cTn id="92" restart="whenNotActive" fill="hold" evtFilter="cancelBubble" nodeType="interactiveSeq">
                <p:stCondLst>
                  <p:cond evt="onClick" delay="0">
                    <p:tgtEl>
                      <p:spTgt spid="4179"/>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22" presetClass="exit" presetSubtype="4" fill="hold" grpId="0" nodeType="clickEffect">
                                  <p:stCondLst>
                                    <p:cond delay="0"/>
                                  </p:stCondLst>
                                  <p:childTnLst>
                                    <p:animEffect transition="out" filter="wipe(down)">
                                      <p:cBhvr>
                                        <p:cTn id="96" dur="500"/>
                                        <p:tgtEl>
                                          <p:spTgt spid="4179"/>
                                        </p:tgtEl>
                                      </p:cBhvr>
                                    </p:animEffect>
                                    <p:set>
                                      <p:cBhvr>
                                        <p:cTn id="97" dur="1" fill="hold">
                                          <p:stCondLst>
                                            <p:cond delay="499"/>
                                          </p:stCondLst>
                                        </p:cTn>
                                        <p:tgtEl>
                                          <p:spTgt spid="4179"/>
                                        </p:tgtEl>
                                        <p:attrNameLst>
                                          <p:attrName>style.visibility</p:attrName>
                                        </p:attrNameLst>
                                      </p:cBhvr>
                                      <p:to>
                                        <p:strVal val="hidden"/>
                                      </p:to>
                                    </p:set>
                                  </p:childTnLst>
                                </p:cTn>
                              </p:par>
                            </p:childTnLst>
                          </p:cTn>
                        </p:par>
                      </p:childTnLst>
                    </p:cTn>
                  </p:par>
                </p:childTnLst>
              </p:cTn>
              <p:nextCondLst>
                <p:cond evt="onClick" delay="0">
                  <p:tgtEl>
                    <p:spTgt spid="4179"/>
                  </p:tgtEl>
                </p:cond>
              </p:nextCondLst>
            </p:seq>
            <p:seq concurrent="1" nextAc="seek">
              <p:cTn id="98" restart="whenNotActive" fill="hold" evtFilter="cancelBubble" nodeType="interactiveSeq">
                <p:stCondLst>
                  <p:cond evt="onClick" delay="0">
                    <p:tgtEl>
                      <p:spTgt spid="4177"/>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22" presetClass="exit" presetSubtype="4" fill="hold" grpId="0" nodeType="clickEffect">
                                  <p:stCondLst>
                                    <p:cond delay="0"/>
                                  </p:stCondLst>
                                  <p:childTnLst>
                                    <p:animEffect transition="out" filter="wipe(down)">
                                      <p:cBhvr>
                                        <p:cTn id="102" dur="500"/>
                                        <p:tgtEl>
                                          <p:spTgt spid="4177"/>
                                        </p:tgtEl>
                                      </p:cBhvr>
                                    </p:animEffect>
                                    <p:set>
                                      <p:cBhvr>
                                        <p:cTn id="103" dur="1" fill="hold">
                                          <p:stCondLst>
                                            <p:cond delay="499"/>
                                          </p:stCondLst>
                                        </p:cTn>
                                        <p:tgtEl>
                                          <p:spTgt spid="4177"/>
                                        </p:tgtEl>
                                        <p:attrNameLst>
                                          <p:attrName>style.visibility</p:attrName>
                                        </p:attrNameLst>
                                      </p:cBhvr>
                                      <p:to>
                                        <p:strVal val="hidden"/>
                                      </p:to>
                                    </p:set>
                                  </p:childTnLst>
                                </p:cTn>
                              </p:par>
                            </p:childTnLst>
                          </p:cTn>
                        </p:par>
                      </p:childTnLst>
                    </p:cTn>
                  </p:par>
                </p:childTnLst>
              </p:cTn>
              <p:nextCondLst>
                <p:cond evt="onClick" delay="0">
                  <p:tgtEl>
                    <p:spTgt spid="4177"/>
                  </p:tgtEl>
                </p:cond>
              </p:nextCondLst>
            </p:seq>
            <p:seq concurrent="1" nextAc="seek">
              <p:cTn id="104" restart="whenNotActive" fill="hold" evtFilter="cancelBubble" nodeType="interactiveSeq">
                <p:stCondLst>
                  <p:cond evt="onClick" delay="0">
                    <p:tgtEl>
                      <p:spTgt spid="4178"/>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22" presetClass="exit" presetSubtype="4" fill="hold" grpId="0" nodeType="clickEffect">
                                  <p:stCondLst>
                                    <p:cond delay="0"/>
                                  </p:stCondLst>
                                  <p:childTnLst>
                                    <p:animEffect transition="out" filter="wipe(down)">
                                      <p:cBhvr>
                                        <p:cTn id="108" dur="500"/>
                                        <p:tgtEl>
                                          <p:spTgt spid="4178"/>
                                        </p:tgtEl>
                                      </p:cBhvr>
                                    </p:animEffect>
                                    <p:set>
                                      <p:cBhvr>
                                        <p:cTn id="109" dur="1" fill="hold">
                                          <p:stCondLst>
                                            <p:cond delay="499"/>
                                          </p:stCondLst>
                                        </p:cTn>
                                        <p:tgtEl>
                                          <p:spTgt spid="4178"/>
                                        </p:tgtEl>
                                        <p:attrNameLst>
                                          <p:attrName>style.visibility</p:attrName>
                                        </p:attrNameLst>
                                      </p:cBhvr>
                                      <p:to>
                                        <p:strVal val="hidden"/>
                                      </p:to>
                                    </p:set>
                                  </p:childTnLst>
                                </p:cTn>
                              </p:par>
                            </p:childTnLst>
                          </p:cTn>
                        </p:par>
                      </p:childTnLst>
                    </p:cTn>
                  </p:par>
                </p:childTnLst>
              </p:cTn>
              <p:nextCondLst>
                <p:cond evt="onClick" delay="0">
                  <p:tgtEl>
                    <p:spTgt spid="4178"/>
                  </p:tgtEl>
                </p:cond>
              </p:nextCondLst>
            </p:seq>
            <p:seq concurrent="1" nextAc="seek">
              <p:cTn id="110" restart="whenNotActive" fill="hold" evtFilter="cancelBubble" nodeType="interactiveSeq">
                <p:stCondLst>
                  <p:cond evt="onClick" delay="0">
                    <p:tgtEl>
                      <p:spTgt spid="4195"/>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22" presetClass="exit" presetSubtype="4" fill="hold" grpId="0" nodeType="clickEffect">
                                  <p:stCondLst>
                                    <p:cond delay="0"/>
                                  </p:stCondLst>
                                  <p:childTnLst>
                                    <p:animEffect transition="out" filter="wipe(down)">
                                      <p:cBhvr>
                                        <p:cTn id="114" dur="500"/>
                                        <p:tgtEl>
                                          <p:spTgt spid="4195"/>
                                        </p:tgtEl>
                                      </p:cBhvr>
                                    </p:animEffect>
                                    <p:set>
                                      <p:cBhvr>
                                        <p:cTn id="115" dur="1" fill="hold">
                                          <p:stCondLst>
                                            <p:cond delay="499"/>
                                          </p:stCondLst>
                                        </p:cTn>
                                        <p:tgtEl>
                                          <p:spTgt spid="4195"/>
                                        </p:tgtEl>
                                        <p:attrNameLst>
                                          <p:attrName>style.visibility</p:attrName>
                                        </p:attrNameLst>
                                      </p:cBhvr>
                                      <p:to>
                                        <p:strVal val="hidden"/>
                                      </p:to>
                                    </p:set>
                                  </p:childTnLst>
                                </p:cTn>
                              </p:par>
                            </p:childTnLst>
                          </p:cTn>
                        </p:par>
                      </p:childTnLst>
                    </p:cTn>
                  </p:par>
                </p:childTnLst>
              </p:cTn>
              <p:nextCondLst>
                <p:cond evt="onClick" delay="0">
                  <p:tgtEl>
                    <p:spTgt spid="4195"/>
                  </p:tgtEl>
                </p:cond>
              </p:nextCondLst>
            </p:seq>
            <p:seq concurrent="1" nextAc="seek">
              <p:cTn id="116" restart="whenNotActive" fill="hold" evtFilter="cancelBubble" nodeType="interactiveSeq">
                <p:stCondLst>
                  <p:cond evt="onClick" delay="0">
                    <p:tgtEl>
                      <p:spTgt spid="4196"/>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22" presetClass="exit" presetSubtype="4" fill="hold" grpId="0" nodeType="clickEffect">
                                  <p:stCondLst>
                                    <p:cond delay="0"/>
                                  </p:stCondLst>
                                  <p:childTnLst>
                                    <p:animEffect transition="out" filter="wipe(down)">
                                      <p:cBhvr>
                                        <p:cTn id="120" dur="500"/>
                                        <p:tgtEl>
                                          <p:spTgt spid="4196"/>
                                        </p:tgtEl>
                                      </p:cBhvr>
                                    </p:animEffect>
                                    <p:set>
                                      <p:cBhvr>
                                        <p:cTn id="121" dur="1" fill="hold">
                                          <p:stCondLst>
                                            <p:cond delay="499"/>
                                          </p:stCondLst>
                                        </p:cTn>
                                        <p:tgtEl>
                                          <p:spTgt spid="4196"/>
                                        </p:tgtEl>
                                        <p:attrNameLst>
                                          <p:attrName>style.visibility</p:attrName>
                                        </p:attrNameLst>
                                      </p:cBhvr>
                                      <p:to>
                                        <p:strVal val="hidden"/>
                                      </p:to>
                                    </p:set>
                                  </p:childTnLst>
                                </p:cTn>
                              </p:par>
                            </p:childTnLst>
                          </p:cTn>
                        </p:par>
                      </p:childTnLst>
                    </p:cTn>
                  </p:par>
                </p:childTnLst>
              </p:cTn>
              <p:nextCondLst>
                <p:cond evt="onClick" delay="0">
                  <p:tgtEl>
                    <p:spTgt spid="4196"/>
                  </p:tgtEl>
                </p:cond>
              </p:nextCondLst>
            </p:seq>
            <p:seq concurrent="1" nextAc="seek">
              <p:cTn id="122" restart="whenNotActive" fill="hold" evtFilter="cancelBubble" nodeType="interactiveSeq">
                <p:stCondLst>
                  <p:cond evt="onClick" delay="0">
                    <p:tgtEl>
                      <p:spTgt spid="4194"/>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22" presetClass="exit" presetSubtype="4" fill="hold" grpId="0" nodeType="clickEffect">
                                  <p:stCondLst>
                                    <p:cond delay="0"/>
                                  </p:stCondLst>
                                  <p:childTnLst>
                                    <p:animEffect transition="out" filter="wipe(down)">
                                      <p:cBhvr>
                                        <p:cTn id="126" dur="500"/>
                                        <p:tgtEl>
                                          <p:spTgt spid="4194"/>
                                        </p:tgtEl>
                                      </p:cBhvr>
                                    </p:animEffect>
                                    <p:set>
                                      <p:cBhvr>
                                        <p:cTn id="127" dur="1" fill="hold">
                                          <p:stCondLst>
                                            <p:cond delay="499"/>
                                          </p:stCondLst>
                                        </p:cTn>
                                        <p:tgtEl>
                                          <p:spTgt spid="4194"/>
                                        </p:tgtEl>
                                        <p:attrNameLst>
                                          <p:attrName>style.visibility</p:attrName>
                                        </p:attrNameLst>
                                      </p:cBhvr>
                                      <p:to>
                                        <p:strVal val="hidden"/>
                                      </p:to>
                                    </p:set>
                                  </p:childTnLst>
                                </p:cTn>
                              </p:par>
                            </p:childTnLst>
                          </p:cTn>
                        </p:par>
                      </p:childTnLst>
                    </p:cTn>
                  </p:par>
                </p:childTnLst>
              </p:cTn>
              <p:nextCondLst>
                <p:cond evt="onClick" delay="0">
                  <p:tgtEl>
                    <p:spTgt spid="4194"/>
                  </p:tgtEl>
                </p:cond>
              </p:nextCondLst>
            </p:seq>
            <p:seq concurrent="1" nextAc="seek">
              <p:cTn id="128" restart="whenNotActive" fill="hold" evtFilter="cancelBubble" nodeType="interactiveSeq">
                <p:stCondLst>
                  <p:cond evt="onClick" delay="0">
                    <p:tgtEl>
                      <p:spTgt spid="4193"/>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22" presetClass="exit" presetSubtype="4" fill="hold" grpId="0" nodeType="clickEffect">
                                  <p:stCondLst>
                                    <p:cond delay="0"/>
                                  </p:stCondLst>
                                  <p:childTnLst>
                                    <p:animEffect transition="out" filter="wipe(down)">
                                      <p:cBhvr>
                                        <p:cTn id="132" dur="500"/>
                                        <p:tgtEl>
                                          <p:spTgt spid="4193"/>
                                        </p:tgtEl>
                                      </p:cBhvr>
                                    </p:animEffect>
                                    <p:set>
                                      <p:cBhvr>
                                        <p:cTn id="133" dur="1" fill="hold">
                                          <p:stCondLst>
                                            <p:cond delay="499"/>
                                          </p:stCondLst>
                                        </p:cTn>
                                        <p:tgtEl>
                                          <p:spTgt spid="4193"/>
                                        </p:tgtEl>
                                        <p:attrNameLst>
                                          <p:attrName>style.visibility</p:attrName>
                                        </p:attrNameLst>
                                      </p:cBhvr>
                                      <p:to>
                                        <p:strVal val="hidden"/>
                                      </p:to>
                                    </p:set>
                                  </p:childTnLst>
                                </p:cTn>
                              </p:par>
                            </p:childTnLst>
                          </p:cTn>
                        </p:par>
                      </p:childTnLst>
                    </p:cTn>
                  </p:par>
                </p:childTnLst>
              </p:cTn>
              <p:nextCondLst>
                <p:cond evt="onClick" delay="0">
                  <p:tgtEl>
                    <p:spTgt spid="4193"/>
                  </p:tgtEl>
                </p:cond>
              </p:nextCondLst>
            </p:seq>
            <p:seq concurrent="1" nextAc="seek">
              <p:cTn id="134" restart="whenNotActive" fill="hold" evtFilter="cancelBubble" nodeType="interactiveSeq">
                <p:stCondLst>
                  <p:cond evt="onClick" delay="0">
                    <p:tgtEl>
                      <p:spTgt spid="4191"/>
                    </p:tgtEl>
                  </p:cond>
                </p:stCondLst>
                <p:endSync evt="end" delay="0">
                  <p:rtn val="all"/>
                </p:endSync>
                <p:childTnLst>
                  <p:par>
                    <p:cTn id="135" fill="hold" nodeType="clickPar">
                      <p:stCondLst>
                        <p:cond delay="0"/>
                      </p:stCondLst>
                      <p:childTnLst>
                        <p:par>
                          <p:cTn id="136" fill="hold" nodeType="withGroup">
                            <p:stCondLst>
                              <p:cond delay="0"/>
                            </p:stCondLst>
                            <p:childTnLst>
                              <p:par>
                                <p:cTn id="137" presetID="22" presetClass="exit" presetSubtype="4" fill="hold" grpId="0" nodeType="clickEffect">
                                  <p:stCondLst>
                                    <p:cond delay="0"/>
                                  </p:stCondLst>
                                  <p:childTnLst>
                                    <p:animEffect transition="out" filter="wipe(down)">
                                      <p:cBhvr>
                                        <p:cTn id="138" dur="500"/>
                                        <p:tgtEl>
                                          <p:spTgt spid="4191"/>
                                        </p:tgtEl>
                                      </p:cBhvr>
                                    </p:animEffect>
                                    <p:set>
                                      <p:cBhvr>
                                        <p:cTn id="139" dur="1" fill="hold">
                                          <p:stCondLst>
                                            <p:cond delay="499"/>
                                          </p:stCondLst>
                                        </p:cTn>
                                        <p:tgtEl>
                                          <p:spTgt spid="4191"/>
                                        </p:tgtEl>
                                        <p:attrNameLst>
                                          <p:attrName>style.visibility</p:attrName>
                                        </p:attrNameLst>
                                      </p:cBhvr>
                                      <p:to>
                                        <p:strVal val="hidden"/>
                                      </p:to>
                                    </p:set>
                                  </p:childTnLst>
                                </p:cTn>
                              </p:par>
                            </p:childTnLst>
                          </p:cTn>
                        </p:par>
                      </p:childTnLst>
                    </p:cTn>
                  </p:par>
                </p:childTnLst>
              </p:cTn>
              <p:nextCondLst>
                <p:cond evt="onClick" delay="0">
                  <p:tgtEl>
                    <p:spTgt spid="4191"/>
                  </p:tgtEl>
                </p:cond>
              </p:nextCondLst>
            </p:seq>
            <p:seq concurrent="1" nextAc="seek">
              <p:cTn id="140" restart="whenNotActive" fill="hold" evtFilter="cancelBubble" nodeType="interactiveSeq">
                <p:stCondLst>
                  <p:cond evt="onClick" delay="0">
                    <p:tgtEl>
                      <p:spTgt spid="4192"/>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22" presetClass="exit" presetSubtype="4" fill="hold" grpId="0" nodeType="clickEffect">
                                  <p:stCondLst>
                                    <p:cond delay="0"/>
                                  </p:stCondLst>
                                  <p:childTnLst>
                                    <p:animEffect transition="out" filter="wipe(down)">
                                      <p:cBhvr>
                                        <p:cTn id="144" dur="500"/>
                                        <p:tgtEl>
                                          <p:spTgt spid="4192"/>
                                        </p:tgtEl>
                                      </p:cBhvr>
                                    </p:animEffect>
                                    <p:set>
                                      <p:cBhvr>
                                        <p:cTn id="145" dur="1" fill="hold">
                                          <p:stCondLst>
                                            <p:cond delay="499"/>
                                          </p:stCondLst>
                                        </p:cTn>
                                        <p:tgtEl>
                                          <p:spTgt spid="4192"/>
                                        </p:tgtEl>
                                        <p:attrNameLst>
                                          <p:attrName>style.visibility</p:attrName>
                                        </p:attrNameLst>
                                      </p:cBhvr>
                                      <p:to>
                                        <p:strVal val="hidden"/>
                                      </p:to>
                                    </p:set>
                                  </p:childTnLst>
                                </p:cTn>
                              </p:par>
                            </p:childTnLst>
                          </p:cTn>
                        </p:par>
                      </p:childTnLst>
                    </p:cTn>
                  </p:par>
                </p:childTnLst>
              </p:cTn>
              <p:nextCondLst>
                <p:cond evt="onClick" delay="0">
                  <p:tgtEl>
                    <p:spTgt spid="4192"/>
                  </p:tgtEl>
                </p:cond>
              </p:nextCondLst>
            </p:seq>
            <p:seq concurrent="1" nextAc="seek">
              <p:cTn id="146" restart="whenNotActive" fill="hold" evtFilter="cancelBubble" nodeType="interactiveSeq">
                <p:stCondLst>
                  <p:cond evt="onClick" delay="0">
                    <p:tgtEl>
                      <p:spTgt spid="4209"/>
                    </p:tgtEl>
                  </p:cond>
                </p:stCondLst>
                <p:endSync evt="end" delay="0">
                  <p:rtn val="all"/>
                </p:endSync>
                <p:childTnLst>
                  <p:par>
                    <p:cTn id="147" fill="hold" nodeType="clickPar">
                      <p:stCondLst>
                        <p:cond delay="0"/>
                      </p:stCondLst>
                      <p:childTnLst>
                        <p:par>
                          <p:cTn id="148" fill="hold" nodeType="withGroup">
                            <p:stCondLst>
                              <p:cond delay="0"/>
                            </p:stCondLst>
                            <p:childTnLst>
                              <p:par>
                                <p:cTn id="149" presetID="22" presetClass="exit" presetSubtype="4" fill="hold" grpId="0" nodeType="clickEffect">
                                  <p:stCondLst>
                                    <p:cond delay="0"/>
                                  </p:stCondLst>
                                  <p:childTnLst>
                                    <p:animEffect transition="out" filter="wipe(down)">
                                      <p:cBhvr>
                                        <p:cTn id="150" dur="500"/>
                                        <p:tgtEl>
                                          <p:spTgt spid="4209"/>
                                        </p:tgtEl>
                                      </p:cBhvr>
                                    </p:animEffect>
                                    <p:set>
                                      <p:cBhvr>
                                        <p:cTn id="151" dur="1" fill="hold">
                                          <p:stCondLst>
                                            <p:cond delay="499"/>
                                          </p:stCondLst>
                                        </p:cTn>
                                        <p:tgtEl>
                                          <p:spTgt spid="4209"/>
                                        </p:tgtEl>
                                        <p:attrNameLst>
                                          <p:attrName>style.visibility</p:attrName>
                                        </p:attrNameLst>
                                      </p:cBhvr>
                                      <p:to>
                                        <p:strVal val="hidden"/>
                                      </p:to>
                                    </p:set>
                                  </p:childTnLst>
                                </p:cTn>
                              </p:par>
                            </p:childTnLst>
                          </p:cTn>
                        </p:par>
                      </p:childTnLst>
                    </p:cTn>
                  </p:par>
                </p:childTnLst>
              </p:cTn>
              <p:nextCondLst>
                <p:cond evt="onClick" delay="0">
                  <p:tgtEl>
                    <p:spTgt spid="4209"/>
                  </p:tgtEl>
                </p:cond>
              </p:nextCondLst>
            </p:seq>
            <p:seq concurrent="1" nextAc="seek">
              <p:cTn id="152" restart="whenNotActive" fill="hold" evtFilter="cancelBubble" nodeType="interactiveSeq">
                <p:stCondLst>
                  <p:cond evt="onClick" delay="0">
                    <p:tgtEl>
                      <p:spTgt spid="4210"/>
                    </p:tgtEl>
                  </p:cond>
                </p:stCondLst>
                <p:endSync evt="end" delay="0">
                  <p:rtn val="all"/>
                </p:endSync>
                <p:childTnLst>
                  <p:par>
                    <p:cTn id="153" fill="hold" nodeType="clickPar">
                      <p:stCondLst>
                        <p:cond delay="0"/>
                      </p:stCondLst>
                      <p:childTnLst>
                        <p:par>
                          <p:cTn id="154" fill="hold" nodeType="withGroup">
                            <p:stCondLst>
                              <p:cond delay="0"/>
                            </p:stCondLst>
                            <p:childTnLst>
                              <p:par>
                                <p:cTn id="155" presetID="22" presetClass="exit" presetSubtype="4" fill="hold" grpId="0" nodeType="clickEffect">
                                  <p:stCondLst>
                                    <p:cond delay="0"/>
                                  </p:stCondLst>
                                  <p:childTnLst>
                                    <p:animEffect transition="out" filter="wipe(down)">
                                      <p:cBhvr>
                                        <p:cTn id="156" dur="500"/>
                                        <p:tgtEl>
                                          <p:spTgt spid="4210"/>
                                        </p:tgtEl>
                                      </p:cBhvr>
                                    </p:animEffect>
                                    <p:set>
                                      <p:cBhvr>
                                        <p:cTn id="157" dur="1" fill="hold">
                                          <p:stCondLst>
                                            <p:cond delay="499"/>
                                          </p:stCondLst>
                                        </p:cTn>
                                        <p:tgtEl>
                                          <p:spTgt spid="4210"/>
                                        </p:tgtEl>
                                        <p:attrNameLst>
                                          <p:attrName>style.visibility</p:attrName>
                                        </p:attrNameLst>
                                      </p:cBhvr>
                                      <p:to>
                                        <p:strVal val="hidden"/>
                                      </p:to>
                                    </p:set>
                                  </p:childTnLst>
                                </p:cTn>
                              </p:par>
                            </p:childTnLst>
                          </p:cTn>
                        </p:par>
                      </p:childTnLst>
                    </p:cTn>
                  </p:par>
                </p:childTnLst>
              </p:cTn>
              <p:nextCondLst>
                <p:cond evt="onClick" delay="0">
                  <p:tgtEl>
                    <p:spTgt spid="4210"/>
                  </p:tgtEl>
                </p:cond>
              </p:nextCondLst>
            </p:seq>
            <p:seq concurrent="1" nextAc="seek">
              <p:cTn id="158" restart="whenNotActive" fill="hold" evtFilter="cancelBubble" nodeType="interactiveSeq">
                <p:stCondLst>
                  <p:cond evt="onClick" delay="0">
                    <p:tgtEl>
                      <p:spTgt spid="4208"/>
                    </p:tgtEl>
                  </p:cond>
                </p:stCondLst>
                <p:endSync evt="end" delay="0">
                  <p:rtn val="all"/>
                </p:endSync>
                <p:childTnLst>
                  <p:par>
                    <p:cTn id="159" fill="hold" nodeType="clickPar">
                      <p:stCondLst>
                        <p:cond delay="0"/>
                      </p:stCondLst>
                      <p:childTnLst>
                        <p:par>
                          <p:cTn id="160" fill="hold" nodeType="withGroup">
                            <p:stCondLst>
                              <p:cond delay="0"/>
                            </p:stCondLst>
                            <p:childTnLst>
                              <p:par>
                                <p:cTn id="161" presetID="22" presetClass="exit" presetSubtype="4" fill="hold" grpId="0" nodeType="clickEffect">
                                  <p:stCondLst>
                                    <p:cond delay="0"/>
                                  </p:stCondLst>
                                  <p:childTnLst>
                                    <p:animEffect transition="out" filter="wipe(down)">
                                      <p:cBhvr>
                                        <p:cTn id="162" dur="500"/>
                                        <p:tgtEl>
                                          <p:spTgt spid="4208"/>
                                        </p:tgtEl>
                                      </p:cBhvr>
                                    </p:animEffect>
                                    <p:set>
                                      <p:cBhvr>
                                        <p:cTn id="163" dur="1" fill="hold">
                                          <p:stCondLst>
                                            <p:cond delay="499"/>
                                          </p:stCondLst>
                                        </p:cTn>
                                        <p:tgtEl>
                                          <p:spTgt spid="4208"/>
                                        </p:tgtEl>
                                        <p:attrNameLst>
                                          <p:attrName>style.visibility</p:attrName>
                                        </p:attrNameLst>
                                      </p:cBhvr>
                                      <p:to>
                                        <p:strVal val="hidden"/>
                                      </p:to>
                                    </p:set>
                                  </p:childTnLst>
                                </p:cTn>
                              </p:par>
                            </p:childTnLst>
                          </p:cTn>
                        </p:par>
                      </p:childTnLst>
                    </p:cTn>
                  </p:par>
                </p:childTnLst>
              </p:cTn>
              <p:nextCondLst>
                <p:cond evt="onClick" delay="0">
                  <p:tgtEl>
                    <p:spTgt spid="4208"/>
                  </p:tgtEl>
                </p:cond>
              </p:nextCondLst>
            </p:seq>
            <p:seq concurrent="1" nextAc="seek">
              <p:cTn id="164" restart="whenNotActive" fill="hold" evtFilter="cancelBubble" nodeType="interactiveSeq">
                <p:stCondLst>
                  <p:cond evt="onClick" delay="0">
                    <p:tgtEl>
                      <p:spTgt spid="4207"/>
                    </p:tgtEl>
                  </p:cond>
                </p:stCondLst>
                <p:endSync evt="end" delay="0">
                  <p:rtn val="all"/>
                </p:endSync>
                <p:childTnLst>
                  <p:par>
                    <p:cTn id="165" fill="hold" nodeType="clickPar">
                      <p:stCondLst>
                        <p:cond delay="0"/>
                      </p:stCondLst>
                      <p:childTnLst>
                        <p:par>
                          <p:cTn id="166" fill="hold" nodeType="withGroup">
                            <p:stCondLst>
                              <p:cond delay="0"/>
                            </p:stCondLst>
                            <p:childTnLst>
                              <p:par>
                                <p:cTn id="167" presetID="22" presetClass="exit" presetSubtype="4" fill="hold" grpId="0" nodeType="clickEffect">
                                  <p:stCondLst>
                                    <p:cond delay="0"/>
                                  </p:stCondLst>
                                  <p:childTnLst>
                                    <p:animEffect transition="out" filter="wipe(down)">
                                      <p:cBhvr>
                                        <p:cTn id="168" dur="500"/>
                                        <p:tgtEl>
                                          <p:spTgt spid="4207"/>
                                        </p:tgtEl>
                                      </p:cBhvr>
                                    </p:animEffect>
                                    <p:set>
                                      <p:cBhvr>
                                        <p:cTn id="169" dur="1" fill="hold">
                                          <p:stCondLst>
                                            <p:cond delay="499"/>
                                          </p:stCondLst>
                                        </p:cTn>
                                        <p:tgtEl>
                                          <p:spTgt spid="4207"/>
                                        </p:tgtEl>
                                        <p:attrNameLst>
                                          <p:attrName>style.visibility</p:attrName>
                                        </p:attrNameLst>
                                      </p:cBhvr>
                                      <p:to>
                                        <p:strVal val="hidden"/>
                                      </p:to>
                                    </p:set>
                                  </p:childTnLst>
                                </p:cTn>
                              </p:par>
                            </p:childTnLst>
                          </p:cTn>
                        </p:par>
                      </p:childTnLst>
                    </p:cTn>
                  </p:par>
                </p:childTnLst>
              </p:cTn>
              <p:nextCondLst>
                <p:cond evt="onClick" delay="0">
                  <p:tgtEl>
                    <p:spTgt spid="4207"/>
                  </p:tgtEl>
                </p:cond>
              </p:nextCondLst>
            </p:seq>
            <p:seq concurrent="1" nextAc="seek">
              <p:cTn id="170" restart="whenNotActive" fill="hold" evtFilter="cancelBubble" nodeType="interactiveSeq">
                <p:stCondLst>
                  <p:cond evt="onClick" delay="0">
                    <p:tgtEl>
                      <p:spTgt spid="4205"/>
                    </p:tgtEl>
                  </p:cond>
                </p:stCondLst>
                <p:endSync evt="end" delay="0">
                  <p:rtn val="all"/>
                </p:endSync>
                <p:childTnLst>
                  <p:par>
                    <p:cTn id="171" fill="hold" nodeType="clickPar">
                      <p:stCondLst>
                        <p:cond delay="0"/>
                      </p:stCondLst>
                      <p:childTnLst>
                        <p:par>
                          <p:cTn id="172" fill="hold" nodeType="withGroup">
                            <p:stCondLst>
                              <p:cond delay="0"/>
                            </p:stCondLst>
                            <p:childTnLst>
                              <p:par>
                                <p:cTn id="173" presetID="22" presetClass="exit" presetSubtype="4" fill="hold" grpId="0" nodeType="clickEffect">
                                  <p:stCondLst>
                                    <p:cond delay="0"/>
                                  </p:stCondLst>
                                  <p:childTnLst>
                                    <p:animEffect transition="out" filter="wipe(down)">
                                      <p:cBhvr>
                                        <p:cTn id="174" dur="500"/>
                                        <p:tgtEl>
                                          <p:spTgt spid="4205"/>
                                        </p:tgtEl>
                                      </p:cBhvr>
                                    </p:animEffect>
                                    <p:set>
                                      <p:cBhvr>
                                        <p:cTn id="175" dur="1" fill="hold">
                                          <p:stCondLst>
                                            <p:cond delay="499"/>
                                          </p:stCondLst>
                                        </p:cTn>
                                        <p:tgtEl>
                                          <p:spTgt spid="4205"/>
                                        </p:tgtEl>
                                        <p:attrNameLst>
                                          <p:attrName>style.visibility</p:attrName>
                                        </p:attrNameLst>
                                      </p:cBhvr>
                                      <p:to>
                                        <p:strVal val="hidden"/>
                                      </p:to>
                                    </p:set>
                                  </p:childTnLst>
                                </p:cTn>
                              </p:par>
                            </p:childTnLst>
                          </p:cTn>
                        </p:par>
                      </p:childTnLst>
                    </p:cTn>
                  </p:par>
                </p:childTnLst>
              </p:cTn>
              <p:nextCondLst>
                <p:cond evt="onClick" delay="0">
                  <p:tgtEl>
                    <p:spTgt spid="4205"/>
                  </p:tgtEl>
                </p:cond>
              </p:nextCondLst>
            </p:seq>
            <p:seq concurrent="1" nextAc="seek">
              <p:cTn id="176" restart="whenNotActive" fill="hold" evtFilter="cancelBubble" nodeType="interactiveSeq">
                <p:stCondLst>
                  <p:cond evt="onClick" delay="0">
                    <p:tgtEl>
                      <p:spTgt spid="4206"/>
                    </p:tgtEl>
                  </p:cond>
                </p:stCondLst>
                <p:endSync evt="end" delay="0">
                  <p:rtn val="all"/>
                </p:endSync>
                <p:childTnLst>
                  <p:par>
                    <p:cTn id="177" fill="hold" nodeType="clickPar">
                      <p:stCondLst>
                        <p:cond delay="0"/>
                      </p:stCondLst>
                      <p:childTnLst>
                        <p:par>
                          <p:cTn id="178" fill="hold" nodeType="withGroup">
                            <p:stCondLst>
                              <p:cond delay="0"/>
                            </p:stCondLst>
                            <p:childTnLst>
                              <p:par>
                                <p:cTn id="179" presetID="22" presetClass="exit" presetSubtype="4" fill="hold" grpId="0" nodeType="clickEffect">
                                  <p:stCondLst>
                                    <p:cond delay="0"/>
                                  </p:stCondLst>
                                  <p:childTnLst>
                                    <p:animEffect transition="out" filter="wipe(down)">
                                      <p:cBhvr>
                                        <p:cTn id="180" dur="500"/>
                                        <p:tgtEl>
                                          <p:spTgt spid="4206"/>
                                        </p:tgtEl>
                                      </p:cBhvr>
                                    </p:animEffect>
                                    <p:set>
                                      <p:cBhvr>
                                        <p:cTn id="181" dur="1" fill="hold">
                                          <p:stCondLst>
                                            <p:cond delay="499"/>
                                          </p:stCondLst>
                                        </p:cTn>
                                        <p:tgtEl>
                                          <p:spTgt spid="4206"/>
                                        </p:tgtEl>
                                        <p:attrNameLst>
                                          <p:attrName>style.visibility</p:attrName>
                                        </p:attrNameLst>
                                      </p:cBhvr>
                                      <p:to>
                                        <p:strVal val="hidden"/>
                                      </p:to>
                                    </p:set>
                                  </p:childTnLst>
                                </p:cTn>
                              </p:par>
                            </p:childTnLst>
                          </p:cTn>
                        </p:par>
                      </p:childTnLst>
                    </p:cTn>
                  </p:par>
                </p:childTnLst>
              </p:cTn>
              <p:nextCondLst>
                <p:cond evt="onClick" delay="0">
                  <p:tgtEl>
                    <p:spTgt spid="4206"/>
                  </p:tgtEl>
                </p:cond>
              </p:nextCondLst>
            </p:seq>
            <p:seq concurrent="1" nextAc="seek">
              <p:cTn id="182" restart="whenNotActive" fill="hold" evtFilter="cancelBubble" nodeType="interactiveSeq">
                <p:stCondLst>
                  <p:cond evt="onClick" delay="0">
                    <p:tgtEl>
                      <p:spTgt spid="4223"/>
                    </p:tgtEl>
                  </p:cond>
                </p:stCondLst>
                <p:endSync evt="end" delay="0">
                  <p:rtn val="all"/>
                </p:endSync>
                <p:childTnLst>
                  <p:par>
                    <p:cTn id="183" fill="hold" nodeType="clickPar">
                      <p:stCondLst>
                        <p:cond delay="0"/>
                      </p:stCondLst>
                      <p:childTnLst>
                        <p:par>
                          <p:cTn id="184" fill="hold" nodeType="withGroup">
                            <p:stCondLst>
                              <p:cond delay="0"/>
                            </p:stCondLst>
                            <p:childTnLst>
                              <p:par>
                                <p:cTn id="185" presetID="22" presetClass="exit" presetSubtype="4" fill="hold" grpId="0" nodeType="clickEffect">
                                  <p:stCondLst>
                                    <p:cond delay="0"/>
                                  </p:stCondLst>
                                  <p:childTnLst>
                                    <p:animEffect transition="out" filter="wipe(down)">
                                      <p:cBhvr>
                                        <p:cTn id="186" dur="500"/>
                                        <p:tgtEl>
                                          <p:spTgt spid="4223"/>
                                        </p:tgtEl>
                                      </p:cBhvr>
                                    </p:animEffect>
                                    <p:set>
                                      <p:cBhvr>
                                        <p:cTn id="187" dur="1" fill="hold">
                                          <p:stCondLst>
                                            <p:cond delay="499"/>
                                          </p:stCondLst>
                                        </p:cTn>
                                        <p:tgtEl>
                                          <p:spTgt spid="4223"/>
                                        </p:tgtEl>
                                        <p:attrNameLst>
                                          <p:attrName>style.visibility</p:attrName>
                                        </p:attrNameLst>
                                      </p:cBhvr>
                                      <p:to>
                                        <p:strVal val="hidden"/>
                                      </p:to>
                                    </p:set>
                                  </p:childTnLst>
                                </p:cTn>
                              </p:par>
                            </p:childTnLst>
                          </p:cTn>
                        </p:par>
                      </p:childTnLst>
                    </p:cTn>
                  </p:par>
                </p:childTnLst>
              </p:cTn>
              <p:nextCondLst>
                <p:cond evt="onClick" delay="0">
                  <p:tgtEl>
                    <p:spTgt spid="4223"/>
                  </p:tgtEl>
                </p:cond>
              </p:nextCondLst>
            </p:seq>
            <p:seq concurrent="1" nextAc="seek">
              <p:cTn id="188" restart="whenNotActive" fill="hold" evtFilter="cancelBubble" nodeType="interactiveSeq">
                <p:stCondLst>
                  <p:cond evt="onClick" delay="0">
                    <p:tgtEl>
                      <p:spTgt spid="4224"/>
                    </p:tgtEl>
                  </p:cond>
                </p:stCondLst>
                <p:endSync evt="end" delay="0">
                  <p:rtn val="all"/>
                </p:endSync>
                <p:childTnLst>
                  <p:par>
                    <p:cTn id="189" fill="hold" nodeType="clickPar">
                      <p:stCondLst>
                        <p:cond delay="0"/>
                      </p:stCondLst>
                      <p:childTnLst>
                        <p:par>
                          <p:cTn id="190" fill="hold" nodeType="withGroup">
                            <p:stCondLst>
                              <p:cond delay="0"/>
                            </p:stCondLst>
                            <p:childTnLst>
                              <p:par>
                                <p:cTn id="191" presetID="22" presetClass="exit" presetSubtype="4" fill="hold" grpId="0" nodeType="clickEffect">
                                  <p:stCondLst>
                                    <p:cond delay="0"/>
                                  </p:stCondLst>
                                  <p:childTnLst>
                                    <p:animEffect transition="out" filter="wipe(down)">
                                      <p:cBhvr>
                                        <p:cTn id="192" dur="500"/>
                                        <p:tgtEl>
                                          <p:spTgt spid="4224"/>
                                        </p:tgtEl>
                                      </p:cBhvr>
                                    </p:animEffect>
                                    <p:set>
                                      <p:cBhvr>
                                        <p:cTn id="193" dur="1" fill="hold">
                                          <p:stCondLst>
                                            <p:cond delay="499"/>
                                          </p:stCondLst>
                                        </p:cTn>
                                        <p:tgtEl>
                                          <p:spTgt spid="4224"/>
                                        </p:tgtEl>
                                        <p:attrNameLst>
                                          <p:attrName>style.visibility</p:attrName>
                                        </p:attrNameLst>
                                      </p:cBhvr>
                                      <p:to>
                                        <p:strVal val="hidden"/>
                                      </p:to>
                                    </p:set>
                                  </p:childTnLst>
                                </p:cTn>
                              </p:par>
                            </p:childTnLst>
                          </p:cTn>
                        </p:par>
                      </p:childTnLst>
                    </p:cTn>
                  </p:par>
                </p:childTnLst>
              </p:cTn>
              <p:nextCondLst>
                <p:cond evt="onClick" delay="0">
                  <p:tgtEl>
                    <p:spTgt spid="4224"/>
                  </p:tgtEl>
                </p:cond>
              </p:nextCondLst>
            </p:seq>
            <p:seq concurrent="1" nextAc="seek">
              <p:cTn id="194" restart="whenNotActive" fill="hold" evtFilter="cancelBubble" nodeType="interactiveSeq">
                <p:stCondLst>
                  <p:cond evt="onClick" delay="0">
                    <p:tgtEl>
                      <p:spTgt spid="4222"/>
                    </p:tgtEl>
                  </p:cond>
                </p:stCondLst>
                <p:endSync evt="end" delay="0">
                  <p:rtn val="all"/>
                </p:endSync>
                <p:childTnLst>
                  <p:par>
                    <p:cTn id="195" fill="hold" nodeType="clickPar">
                      <p:stCondLst>
                        <p:cond delay="0"/>
                      </p:stCondLst>
                      <p:childTnLst>
                        <p:par>
                          <p:cTn id="196" fill="hold" nodeType="withGroup">
                            <p:stCondLst>
                              <p:cond delay="0"/>
                            </p:stCondLst>
                            <p:childTnLst>
                              <p:par>
                                <p:cTn id="197" presetID="22" presetClass="exit" presetSubtype="4" fill="hold" grpId="0" nodeType="clickEffect">
                                  <p:stCondLst>
                                    <p:cond delay="0"/>
                                  </p:stCondLst>
                                  <p:childTnLst>
                                    <p:animEffect transition="out" filter="wipe(down)">
                                      <p:cBhvr>
                                        <p:cTn id="198" dur="500"/>
                                        <p:tgtEl>
                                          <p:spTgt spid="4222"/>
                                        </p:tgtEl>
                                      </p:cBhvr>
                                    </p:animEffect>
                                    <p:set>
                                      <p:cBhvr>
                                        <p:cTn id="199" dur="1" fill="hold">
                                          <p:stCondLst>
                                            <p:cond delay="499"/>
                                          </p:stCondLst>
                                        </p:cTn>
                                        <p:tgtEl>
                                          <p:spTgt spid="4222"/>
                                        </p:tgtEl>
                                        <p:attrNameLst>
                                          <p:attrName>style.visibility</p:attrName>
                                        </p:attrNameLst>
                                      </p:cBhvr>
                                      <p:to>
                                        <p:strVal val="hidden"/>
                                      </p:to>
                                    </p:set>
                                  </p:childTnLst>
                                </p:cTn>
                              </p:par>
                            </p:childTnLst>
                          </p:cTn>
                        </p:par>
                      </p:childTnLst>
                    </p:cTn>
                  </p:par>
                </p:childTnLst>
              </p:cTn>
              <p:nextCondLst>
                <p:cond evt="onClick" delay="0">
                  <p:tgtEl>
                    <p:spTgt spid="4222"/>
                  </p:tgtEl>
                </p:cond>
              </p:nextCondLst>
            </p:seq>
            <p:seq concurrent="1" nextAc="seek">
              <p:cTn id="200" restart="whenNotActive" fill="hold" evtFilter="cancelBubble" nodeType="interactiveSeq">
                <p:stCondLst>
                  <p:cond evt="onClick" delay="0">
                    <p:tgtEl>
                      <p:spTgt spid="4221"/>
                    </p:tgtEl>
                  </p:cond>
                </p:stCondLst>
                <p:endSync evt="end" delay="0">
                  <p:rtn val="all"/>
                </p:endSync>
                <p:childTnLst>
                  <p:par>
                    <p:cTn id="201" fill="hold" nodeType="clickPar">
                      <p:stCondLst>
                        <p:cond delay="0"/>
                      </p:stCondLst>
                      <p:childTnLst>
                        <p:par>
                          <p:cTn id="202" fill="hold" nodeType="withGroup">
                            <p:stCondLst>
                              <p:cond delay="0"/>
                            </p:stCondLst>
                            <p:childTnLst>
                              <p:par>
                                <p:cTn id="203" presetID="22" presetClass="exit" presetSubtype="4" fill="hold" grpId="0" nodeType="clickEffect">
                                  <p:stCondLst>
                                    <p:cond delay="0"/>
                                  </p:stCondLst>
                                  <p:childTnLst>
                                    <p:animEffect transition="out" filter="wipe(down)">
                                      <p:cBhvr>
                                        <p:cTn id="204" dur="500"/>
                                        <p:tgtEl>
                                          <p:spTgt spid="4221"/>
                                        </p:tgtEl>
                                      </p:cBhvr>
                                    </p:animEffect>
                                    <p:set>
                                      <p:cBhvr>
                                        <p:cTn id="205" dur="1" fill="hold">
                                          <p:stCondLst>
                                            <p:cond delay="499"/>
                                          </p:stCondLst>
                                        </p:cTn>
                                        <p:tgtEl>
                                          <p:spTgt spid="4221"/>
                                        </p:tgtEl>
                                        <p:attrNameLst>
                                          <p:attrName>style.visibility</p:attrName>
                                        </p:attrNameLst>
                                      </p:cBhvr>
                                      <p:to>
                                        <p:strVal val="hidden"/>
                                      </p:to>
                                    </p:set>
                                  </p:childTnLst>
                                </p:cTn>
                              </p:par>
                            </p:childTnLst>
                          </p:cTn>
                        </p:par>
                      </p:childTnLst>
                    </p:cTn>
                  </p:par>
                </p:childTnLst>
              </p:cTn>
              <p:nextCondLst>
                <p:cond evt="onClick" delay="0">
                  <p:tgtEl>
                    <p:spTgt spid="4221"/>
                  </p:tgtEl>
                </p:cond>
              </p:nextCondLst>
            </p:seq>
            <p:seq concurrent="1" nextAc="seek">
              <p:cTn id="206" restart="whenNotActive" fill="hold" evtFilter="cancelBubble" nodeType="interactiveSeq">
                <p:stCondLst>
                  <p:cond evt="onClick" delay="0">
                    <p:tgtEl>
                      <p:spTgt spid="4219"/>
                    </p:tgtEl>
                  </p:cond>
                </p:stCondLst>
                <p:endSync evt="end" delay="0">
                  <p:rtn val="all"/>
                </p:endSync>
                <p:childTnLst>
                  <p:par>
                    <p:cTn id="207" fill="hold" nodeType="clickPar">
                      <p:stCondLst>
                        <p:cond delay="0"/>
                      </p:stCondLst>
                      <p:childTnLst>
                        <p:par>
                          <p:cTn id="208" fill="hold" nodeType="withGroup">
                            <p:stCondLst>
                              <p:cond delay="0"/>
                            </p:stCondLst>
                            <p:childTnLst>
                              <p:par>
                                <p:cTn id="209" presetID="22" presetClass="exit" presetSubtype="4" fill="hold" grpId="0" nodeType="clickEffect">
                                  <p:stCondLst>
                                    <p:cond delay="0"/>
                                  </p:stCondLst>
                                  <p:childTnLst>
                                    <p:animEffect transition="out" filter="wipe(down)">
                                      <p:cBhvr>
                                        <p:cTn id="210" dur="500"/>
                                        <p:tgtEl>
                                          <p:spTgt spid="4219"/>
                                        </p:tgtEl>
                                      </p:cBhvr>
                                    </p:animEffect>
                                    <p:set>
                                      <p:cBhvr>
                                        <p:cTn id="211" dur="1" fill="hold">
                                          <p:stCondLst>
                                            <p:cond delay="499"/>
                                          </p:stCondLst>
                                        </p:cTn>
                                        <p:tgtEl>
                                          <p:spTgt spid="4219"/>
                                        </p:tgtEl>
                                        <p:attrNameLst>
                                          <p:attrName>style.visibility</p:attrName>
                                        </p:attrNameLst>
                                      </p:cBhvr>
                                      <p:to>
                                        <p:strVal val="hidden"/>
                                      </p:to>
                                    </p:set>
                                  </p:childTnLst>
                                </p:cTn>
                              </p:par>
                            </p:childTnLst>
                          </p:cTn>
                        </p:par>
                      </p:childTnLst>
                    </p:cTn>
                  </p:par>
                </p:childTnLst>
              </p:cTn>
              <p:nextCondLst>
                <p:cond evt="onClick" delay="0">
                  <p:tgtEl>
                    <p:spTgt spid="4219"/>
                  </p:tgtEl>
                </p:cond>
              </p:nextCondLst>
            </p:seq>
            <p:seq concurrent="1" nextAc="seek">
              <p:cTn id="212" restart="whenNotActive" fill="hold" evtFilter="cancelBubble" nodeType="interactiveSeq">
                <p:stCondLst>
                  <p:cond evt="onClick" delay="0">
                    <p:tgtEl>
                      <p:spTgt spid="4220"/>
                    </p:tgtEl>
                  </p:cond>
                </p:stCondLst>
                <p:endSync evt="end" delay="0">
                  <p:rtn val="all"/>
                </p:endSync>
                <p:childTnLst>
                  <p:par>
                    <p:cTn id="213" fill="hold" nodeType="clickPar">
                      <p:stCondLst>
                        <p:cond delay="0"/>
                      </p:stCondLst>
                      <p:childTnLst>
                        <p:par>
                          <p:cTn id="214" fill="hold" nodeType="withGroup">
                            <p:stCondLst>
                              <p:cond delay="0"/>
                            </p:stCondLst>
                            <p:childTnLst>
                              <p:par>
                                <p:cTn id="215" presetID="22" presetClass="exit" presetSubtype="4" fill="hold" grpId="0" nodeType="clickEffect">
                                  <p:stCondLst>
                                    <p:cond delay="0"/>
                                  </p:stCondLst>
                                  <p:childTnLst>
                                    <p:animEffect transition="out" filter="wipe(down)">
                                      <p:cBhvr>
                                        <p:cTn id="216" dur="500"/>
                                        <p:tgtEl>
                                          <p:spTgt spid="4220"/>
                                        </p:tgtEl>
                                      </p:cBhvr>
                                    </p:animEffect>
                                    <p:set>
                                      <p:cBhvr>
                                        <p:cTn id="217" dur="1" fill="hold">
                                          <p:stCondLst>
                                            <p:cond delay="499"/>
                                          </p:stCondLst>
                                        </p:cTn>
                                        <p:tgtEl>
                                          <p:spTgt spid="4220"/>
                                        </p:tgtEl>
                                        <p:attrNameLst>
                                          <p:attrName>style.visibility</p:attrName>
                                        </p:attrNameLst>
                                      </p:cBhvr>
                                      <p:to>
                                        <p:strVal val="hidden"/>
                                      </p:to>
                                    </p:set>
                                  </p:childTnLst>
                                </p:cTn>
                              </p:par>
                            </p:childTnLst>
                          </p:cTn>
                        </p:par>
                      </p:childTnLst>
                    </p:cTn>
                  </p:par>
                </p:childTnLst>
              </p:cTn>
              <p:nextCondLst>
                <p:cond evt="onClick" delay="0">
                  <p:tgtEl>
                    <p:spTgt spid="4220"/>
                  </p:tgtEl>
                </p:cond>
              </p:nextCondLst>
            </p:seq>
          </p:childTnLst>
        </p:cTn>
      </p:par>
    </p:tnLst>
    <p:bldLst>
      <p:bldP spid="4133" grpId="0" animBg="1"/>
      <p:bldP spid="4134" grpId="0" animBg="1"/>
      <p:bldP spid="4135" grpId="0" animBg="1"/>
      <p:bldP spid="4136" grpId="0" animBg="1"/>
      <p:bldP spid="4137" grpId="0" animBg="1"/>
      <p:bldP spid="4138" grpId="0" animBg="1"/>
      <p:bldP spid="4163" grpId="0" animBg="1"/>
      <p:bldP spid="4164" grpId="0" animBg="1"/>
      <p:bldP spid="4165" grpId="0" animBg="1"/>
      <p:bldP spid="4166" grpId="0" animBg="1"/>
      <p:bldP spid="4167" grpId="0" animBg="1"/>
      <p:bldP spid="4168" grpId="0" animBg="1"/>
      <p:bldP spid="4177" grpId="0" animBg="1"/>
      <p:bldP spid="4178" grpId="0" animBg="1"/>
      <p:bldP spid="4179" grpId="0" animBg="1"/>
      <p:bldP spid="4180" grpId="0" animBg="1"/>
      <p:bldP spid="4181" grpId="0" animBg="1"/>
      <p:bldP spid="4182" grpId="0" animBg="1"/>
      <p:bldP spid="4191" grpId="0" animBg="1"/>
      <p:bldP spid="4192" grpId="0" animBg="1"/>
      <p:bldP spid="4193" grpId="0" animBg="1"/>
      <p:bldP spid="4194" grpId="0" animBg="1"/>
      <p:bldP spid="4195" grpId="0" animBg="1"/>
      <p:bldP spid="4196" grpId="0" animBg="1"/>
      <p:bldP spid="4205" grpId="0" animBg="1"/>
      <p:bldP spid="4206" grpId="0" animBg="1"/>
      <p:bldP spid="4207" grpId="0" animBg="1"/>
      <p:bldP spid="4208" grpId="0" animBg="1"/>
      <p:bldP spid="4209" grpId="0" animBg="1"/>
      <p:bldP spid="4210" grpId="0" animBg="1"/>
      <p:bldP spid="4219" grpId="0" animBg="1"/>
      <p:bldP spid="4220" grpId="0" animBg="1"/>
      <p:bldP spid="4221" grpId="0" animBg="1"/>
      <p:bldP spid="4222" grpId="0" animBg="1"/>
      <p:bldP spid="4223" grpId="0" animBg="1"/>
      <p:bldP spid="422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79388" y="188913"/>
          <a:ext cx="8856662" cy="6408737"/>
        </p:xfrm>
        <a:graphic>
          <a:graphicData uri="http://schemas.openxmlformats.org/drawingml/2006/table">
            <a:tbl>
              <a:tblPr firstRow="1" bandRow="1">
                <a:tableStyleId>{5940675A-B579-460E-94D1-54222C63F5DA}</a:tableStyleId>
              </a:tblPr>
              <a:tblGrid>
                <a:gridCol w="8856984"/>
              </a:tblGrid>
              <a:tr h="608446">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3506">
                <a:tc>
                  <a:txBody>
                    <a:bodyPr/>
                    <a:lstStyle/>
                    <a:p>
                      <a:pPr algn="l" fontAlgn="auto">
                        <a:spcBef>
                          <a:spcPts val="0"/>
                        </a:spcBef>
                        <a:spcAft>
                          <a:spcPts val="0"/>
                        </a:spcAft>
                        <a:defRPr/>
                      </a:pPr>
                      <a:r>
                        <a:rPr lang="en-GB" sz="2800" b="1" dirty="0" smtClean="0">
                          <a:solidFill>
                            <a:schemeClr val="bg1"/>
                          </a:solidFill>
                        </a:rPr>
                        <a:t>Range</a:t>
                      </a:r>
                      <a:r>
                        <a:rPr lang="en-GB" sz="2800" b="1" baseline="0" dirty="0" smtClean="0">
                          <a:solidFill>
                            <a:schemeClr val="bg1"/>
                          </a:solidFill>
                        </a:rPr>
                        <a:t> and content</a:t>
                      </a:r>
                      <a:endParaRPr lang="en-GB" sz="2000" b="1" dirty="0" smtClean="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08748">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58012">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95250" name="Text Placeholder 2"/>
          <p:cNvSpPr txBox="1">
            <a:spLocks/>
          </p:cNvSpPr>
          <p:nvPr/>
        </p:nvSpPr>
        <p:spPr bwMode="auto">
          <a:xfrm>
            <a:off x="179388" y="6092825"/>
            <a:ext cx="7772400" cy="1500188"/>
          </a:xfrm>
          <a:prstGeom prst="rect">
            <a:avLst/>
          </a:prstGeom>
          <a:noFill/>
          <a:ln w="9525">
            <a:noFill/>
            <a:miter lim="800000"/>
            <a:headEnd/>
            <a:tailEnd/>
          </a:ln>
        </p:spPr>
        <p:txBody>
          <a:bodyPr/>
          <a:lstStyle/>
          <a:p>
            <a:pPr marL="342900" indent="-342900">
              <a:spcBef>
                <a:spcPct val="20000"/>
              </a:spcBef>
              <a:buFont typeface="Arial" charset="0"/>
              <a:buNone/>
            </a:pPr>
            <a:r>
              <a:rPr lang="en-GB" sz="2800" b="1">
                <a:solidFill>
                  <a:srgbClr val="002060"/>
                </a:solidFill>
                <a:latin typeface="Calibri" pitchFamily="34" charset="0"/>
              </a:rPr>
              <a:t>Idea 12 Bingo</a:t>
            </a:r>
            <a:endParaRPr lang="en-US" sz="2800" b="1">
              <a:solidFill>
                <a:srgbClr val="002060"/>
              </a:solidFill>
              <a:latin typeface="Calibri" pitchFamily="34" charset="0"/>
            </a:endParaRPr>
          </a:p>
        </p:txBody>
      </p:sp>
      <p:sp>
        <p:nvSpPr>
          <p:cNvPr id="95251"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GB" sz="4400">
                <a:latin typeface="Calibri" pitchFamily="34" charset="0"/>
              </a:rPr>
              <a:t>BINGO</a:t>
            </a:r>
            <a:endParaRPr lang="en-US" sz="4400">
              <a:latin typeface="Calibri" pitchFamily="34" charset="0"/>
            </a:endParaRPr>
          </a:p>
        </p:txBody>
      </p:sp>
      <p:pic>
        <p:nvPicPr>
          <p:cNvPr id="95252" name="Picture 7"/>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8439150" y="115888"/>
            <a:ext cx="647700"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00063" y="857250"/>
          <a:ext cx="8143875" cy="5143500"/>
        </p:xfrm>
        <a:graphic>
          <a:graphicData uri="http://schemas.openxmlformats.org/drawingml/2006/table">
            <a:tbl>
              <a:tblPr firstRow="1" bandRow="1">
                <a:tableStyleId>{5940675A-B579-460E-94D1-54222C63F5DA}</a:tableStyleId>
              </a:tblPr>
              <a:tblGrid>
                <a:gridCol w="2714625"/>
                <a:gridCol w="2714625"/>
                <a:gridCol w="2714625"/>
              </a:tblGrid>
              <a:tr h="1714500">
                <a:tc>
                  <a:txBody>
                    <a:bodyPr/>
                    <a:lstStyle/>
                    <a:p>
                      <a:pPr algn="ctr"/>
                      <a:r>
                        <a:rPr lang="en-GB" sz="4800" dirty="0" smtClean="0"/>
                        <a:t>Opinion</a:t>
                      </a:r>
                      <a:endParaRPr lang="en-US" sz="4800" dirty="0"/>
                    </a:p>
                  </a:txBody>
                  <a:tcPr marL="91439" marR="91439" anchor="ctr"/>
                </a:tc>
                <a:tc>
                  <a:txBody>
                    <a:bodyPr/>
                    <a:lstStyle/>
                    <a:p>
                      <a:pPr algn="ctr"/>
                      <a:r>
                        <a:rPr lang="en-GB" sz="4800" dirty="0" smtClean="0"/>
                        <a:t>Present</a:t>
                      </a:r>
                      <a:endParaRPr lang="en-US" sz="4800" dirty="0"/>
                    </a:p>
                  </a:txBody>
                  <a:tcPr marL="91439" marR="91439" anchor="ctr"/>
                </a:tc>
                <a:tc>
                  <a:txBody>
                    <a:bodyPr/>
                    <a:lstStyle/>
                    <a:p>
                      <a:pPr algn="ctr"/>
                      <a:r>
                        <a:rPr lang="en-GB" sz="4800" dirty="0" smtClean="0"/>
                        <a:t>Future</a:t>
                      </a:r>
                      <a:endParaRPr lang="en-US" sz="4800" dirty="0"/>
                    </a:p>
                  </a:txBody>
                  <a:tcPr marL="91439" marR="91439" anchor="ctr"/>
                </a:tc>
              </a:tr>
              <a:tr h="1714500">
                <a:tc>
                  <a:txBody>
                    <a:bodyPr/>
                    <a:lstStyle/>
                    <a:p>
                      <a:pPr algn="ctr"/>
                      <a:r>
                        <a:rPr lang="en-GB" sz="4800" dirty="0" smtClean="0"/>
                        <a:t>Reason</a:t>
                      </a:r>
                      <a:endParaRPr lang="en-US" sz="4800" dirty="0"/>
                    </a:p>
                  </a:txBody>
                  <a:tcPr marL="91439" marR="91439" anchor="ctr"/>
                </a:tc>
                <a:tc>
                  <a:txBody>
                    <a:bodyPr/>
                    <a:lstStyle/>
                    <a:p>
                      <a:pPr algn="ctr"/>
                      <a:r>
                        <a:rPr lang="en-GB" sz="4400" dirty="0" smtClean="0"/>
                        <a:t>Time</a:t>
                      </a:r>
                      <a:r>
                        <a:rPr lang="en-GB" sz="4400" baseline="0" dirty="0" smtClean="0"/>
                        <a:t> expression</a:t>
                      </a:r>
                      <a:endParaRPr lang="en-US" sz="4400" dirty="0"/>
                    </a:p>
                  </a:txBody>
                  <a:tcPr marL="91439" marR="91439" anchor="ctr"/>
                </a:tc>
                <a:tc>
                  <a:txBody>
                    <a:bodyPr/>
                    <a:lstStyle/>
                    <a:p>
                      <a:pPr algn="ctr"/>
                      <a:r>
                        <a:rPr lang="en-GB" sz="4000" dirty="0" smtClean="0"/>
                        <a:t>Comparison</a:t>
                      </a:r>
                      <a:endParaRPr lang="en-US" sz="4000" dirty="0"/>
                    </a:p>
                  </a:txBody>
                  <a:tcPr marL="91439" marR="91439" anchor="ctr"/>
                </a:tc>
              </a:tr>
              <a:tr h="1714500">
                <a:tc>
                  <a:txBody>
                    <a:bodyPr/>
                    <a:lstStyle/>
                    <a:p>
                      <a:pPr algn="ctr"/>
                      <a:r>
                        <a:rPr lang="en-GB" sz="4000" dirty="0" smtClean="0"/>
                        <a:t>Complexity</a:t>
                      </a:r>
                      <a:endParaRPr lang="en-US" sz="4000" dirty="0"/>
                    </a:p>
                  </a:txBody>
                  <a:tcPr marL="91439" marR="91439" anchor="ctr"/>
                </a:tc>
                <a:tc>
                  <a:txBody>
                    <a:bodyPr/>
                    <a:lstStyle/>
                    <a:p>
                      <a:pPr algn="ctr"/>
                      <a:r>
                        <a:rPr lang="en-GB" sz="4800" dirty="0" smtClean="0"/>
                        <a:t>Past</a:t>
                      </a:r>
                      <a:endParaRPr lang="en-US" sz="4800" dirty="0"/>
                    </a:p>
                  </a:txBody>
                  <a:tcPr marL="91439" marR="91439" anchor="ctr"/>
                </a:tc>
                <a:tc>
                  <a:txBody>
                    <a:bodyPr/>
                    <a:lstStyle/>
                    <a:p>
                      <a:pPr algn="ctr"/>
                      <a:r>
                        <a:rPr lang="en-GB" sz="4800" dirty="0" smtClean="0"/>
                        <a:t>Reference to others</a:t>
                      </a:r>
                      <a:endParaRPr lang="en-US" sz="4800" dirty="0"/>
                    </a:p>
                  </a:txBody>
                  <a:tcPr marL="91439" marR="91439" anchor="ctr"/>
                </a:tc>
              </a:tr>
            </a:tbl>
          </a:graphicData>
        </a:graphic>
      </p:graphicFrame>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79388" y="188913"/>
          <a:ext cx="8856662" cy="6408737"/>
        </p:xfrm>
        <a:graphic>
          <a:graphicData uri="http://schemas.openxmlformats.org/drawingml/2006/table">
            <a:tbl>
              <a:tblPr firstRow="1" bandRow="1">
                <a:tableStyleId>{5940675A-B579-460E-94D1-54222C63F5DA}</a:tableStyleId>
              </a:tblPr>
              <a:tblGrid>
                <a:gridCol w="8856984"/>
              </a:tblGrid>
              <a:tr h="608446">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3506">
                <a:tc>
                  <a:txBody>
                    <a:bodyPr/>
                    <a:lstStyle/>
                    <a:p>
                      <a:pPr algn="l" fontAlgn="auto">
                        <a:spcBef>
                          <a:spcPts val="0"/>
                        </a:spcBef>
                        <a:spcAft>
                          <a:spcPts val="0"/>
                        </a:spcAft>
                        <a:defRPr/>
                      </a:pPr>
                      <a:r>
                        <a:rPr lang="en-GB" sz="2800" b="1" dirty="0" smtClean="0">
                          <a:solidFill>
                            <a:schemeClr val="bg1"/>
                          </a:solidFill>
                        </a:rPr>
                        <a:t>Range and content</a:t>
                      </a:r>
                      <a:endParaRPr lang="en-GB" sz="2000" b="1" dirty="0" smtClean="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08748">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58012">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99346" name="Text Placeholder 2"/>
          <p:cNvSpPr txBox="1">
            <a:spLocks/>
          </p:cNvSpPr>
          <p:nvPr/>
        </p:nvSpPr>
        <p:spPr bwMode="auto">
          <a:xfrm>
            <a:off x="179388" y="6092825"/>
            <a:ext cx="7772400" cy="1500188"/>
          </a:xfrm>
          <a:prstGeom prst="rect">
            <a:avLst/>
          </a:prstGeom>
          <a:noFill/>
          <a:ln w="9525">
            <a:noFill/>
            <a:miter lim="800000"/>
            <a:headEnd/>
            <a:tailEnd/>
          </a:ln>
        </p:spPr>
        <p:txBody>
          <a:bodyPr/>
          <a:lstStyle/>
          <a:p>
            <a:pPr marL="342900" indent="-342900">
              <a:spcBef>
                <a:spcPct val="20000"/>
              </a:spcBef>
              <a:buFont typeface="Arial" charset="0"/>
              <a:buNone/>
            </a:pPr>
            <a:r>
              <a:rPr lang="en-GB" sz="2800" b="1">
                <a:solidFill>
                  <a:srgbClr val="002060"/>
                </a:solidFill>
                <a:latin typeface="Calibri" pitchFamily="34" charset="0"/>
              </a:rPr>
              <a:t>Idea 13 Modelling</a:t>
            </a:r>
            <a:endParaRPr lang="en-US" sz="2800" b="1">
              <a:solidFill>
                <a:srgbClr val="002060"/>
              </a:solidFill>
              <a:latin typeface="Calibri" pitchFamily="34" charset="0"/>
            </a:endParaRPr>
          </a:p>
        </p:txBody>
      </p:sp>
      <p:sp>
        <p:nvSpPr>
          <p:cNvPr id="99347"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GB" sz="4400">
                <a:latin typeface="Calibri" pitchFamily="34" charset="0"/>
              </a:rPr>
              <a:t>MODELLING</a:t>
            </a:r>
            <a:endParaRPr lang="en-US" sz="4400">
              <a:latin typeface="Calibri" pitchFamily="34" charset="0"/>
            </a:endParaRPr>
          </a:p>
        </p:txBody>
      </p:sp>
      <p:pic>
        <p:nvPicPr>
          <p:cNvPr id="99348" name="Picture 5"/>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8439150" y="115888"/>
            <a:ext cx="647700"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noChangeArrowheads="1"/>
          </p:cNvPicPr>
          <p:nvPr/>
        </p:nvPicPr>
        <p:blipFill>
          <a:blip r:embed="rId2"/>
          <a:srcRect/>
          <a:stretch>
            <a:fillRect/>
          </a:stretch>
        </p:blipFill>
        <p:spPr bwMode="auto">
          <a:xfrm>
            <a:off x="714375" y="428625"/>
            <a:ext cx="7566025" cy="5857875"/>
          </a:xfrm>
          <a:prstGeom prst="rect">
            <a:avLst/>
          </a:prstGeom>
          <a:noFill/>
          <a:ln w="9525">
            <a:solidFill>
              <a:srgbClr val="002060"/>
            </a:solidFill>
            <a:miter lim="800000"/>
            <a:headEnd/>
            <a:tailEnd/>
          </a:ln>
        </p:spPr>
      </p:pic>
      <p:sp>
        <p:nvSpPr>
          <p:cNvPr id="5" name="Rounded Rectangle 4"/>
          <p:cNvSpPr/>
          <p:nvPr/>
        </p:nvSpPr>
        <p:spPr>
          <a:xfrm>
            <a:off x="3857625" y="2571750"/>
            <a:ext cx="4143375" cy="335756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GB" sz="1400" dirty="0" err="1">
                <a:solidFill>
                  <a:schemeClr val="tx1"/>
                </a:solidFill>
              </a:rPr>
              <a:t>Prácticas</a:t>
            </a:r>
            <a:r>
              <a:rPr lang="en-GB" sz="1400" dirty="0">
                <a:solidFill>
                  <a:schemeClr val="tx1"/>
                </a:solidFill>
              </a:rPr>
              <a:t> </a:t>
            </a:r>
            <a:r>
              <a:rPr lang="en-GB" sz="1400" dirty="0" err="1">
                <a:solidFill>
                  <a:schemeClr val="tx1"/>
                </a:solidFill>
              </a:rPr>
              <a:t>laborales</a:t>
            </a:r>
            <a:r>
              <a:rPr lang="en-GB" sz="1400" dirty="0">
                <a:solidFill>
                  <a:schemeClr val="tx1"/>
                </a:solidFill>
              </a:rPr>
              <a:t/>
            </a:r>
            <a:br>
              <a:rPr lang="en-GB" sz="1400" dirty="0">
                <a:solidFill>
                  <a:schemeClr val="tx1"/>
                </a:solidFill>
              </a:rPr>
            </a:br>
            <a:r>
              <a:rPr lang="en-GB" sz="1400" dirty="0" err="1">
                <a:solidFill>
                  <a:schemeClr val="tx1"/>
                </a:solidFill>
              </a:rPr>
              <a:t>escuela</a:t>
            </a:r>
            <a:r>
              <a:rPr lang="en-GB" sz="1400" dirty="0">
                <a:solidFill>
                  <a:schemeClr val="tx1"/>
                </a:solidFill>
              </a:rPr>
              <a:t> </a:t>
            </a:r>
            <a:br>
              <a:rPr lang="en-GB" sz="1400" dirty="0">
                <a:solidFill>
                  <a:schemeClr val="tx1"/>
                </a:solidFill>
              </a:rPr>
            </a:br>
            <a:r>
              <a:rPr lang="en-GB" sz="1400" dirty="0" err="1">
                <a:solidFill>
                  <a:schemeClr val="tx1"/>
                </a:solidFill>
              </a:rPr>
              <a:t>horas</a:t>
            </a:r>
            <a:r>
              <a:rPr lang="en-GB" sz="1400" dirty="0">
                <a:solidFill>
                  <a:schemeClr val="tx1"/>
                </a:solidFill>
              </a:rPr>
              <a:t> de </a:t>
            </a:r>
            <a:r>
              <a:rPr lang="en-GB" sz="1400" dirty="0" err="1">
                <a:solidFill>
                  <a:schemeClr val="tx1"/>
                </a:solidFill>
              </a:rPr>
              <a:t>trabajo</a:t>
            </a:r>
            <a:r>
              <a:rPr lang="en-GB" sz="1400" dirty="0">
                <a:solidFill>
                  <a:schemeClr val="tx1"/>
                </a:solidFill>
              </a:rPr>
              <a:t/>
            </a:r>
            <a:br>
              <a:rPr lang="en-GB" sz="1400" dirty="0">
                <a:solidFill>
                  <a:schemeClr val="tx1"/>
                </a:solidFill>
              </a:rPr>
            </a:br>
            <a:r>
              <a:rPr lang="en-GB" sz="1400" dirty="0">
                <a:solidFill>
                  <a:schemeClr val="tx1"/>
                </a:solidFill>
              </a:rPr>
              <a:t>primer </a:t>
            </a:r>
            <a:r>
              <a:rPr lang="en-GB" sz="1400" dirty="0" err="1">
                <a:solidFill>
                  <a:schemeClr val="tx1"/>
                </a:solidFill>
              </a:rPr>
              <a:t>día</a:t>
            </a:r>
            <a:r>
              <a:rPr lang="en-GB" sz="1400" dirty="0">
                <a:solidFill>
                  <a:schemeClr val="tx1"/>
                </a:solidFill>
              </a:rPr>
              <a:t/>
            </a:r>
            <a:br>
              <a:rPr lang="en-GB" sz="1400" dirty="0">
                <a:solidFill>
                  <a:schemeClr val="tx1"/>
                </a:solidFill>
              </a:rPr>
            </a:br>
            <a:r>
              <a:rPr lang="en-GB" sz="1400" dirty="0">
                <a:solidFill>
                  <a:schemeClr val="tx1"/>
                </a:solidFill>
              </a:rPr>
              <a:t>no </a:t>
            </a:r>
            <a:r>
              <a:rPr lang="en-GB" sz="1400" dirty="0" err="1">
                <a:solidFill>
                  <a:schemeClr val="tx1"/>
                </a:solidFill>
              </a:rPr>
              <a:t>ganaba</a:t>
            </a:r>
            <a:r>
              <a:rPr lang="en-GB" sz="1400" dirty="0">
                <a:solidFill>
                  <a:schemeClr val="tx1"/>
                </a:solidFill>
              </a:rPr>
              <a:t/>
            </a:r>
            <a:br>
              <a:rPr lang="en-GB" sz="1400" dirty="0">
                <a:solidFill>
                  <a:schemeClr val="tx1"/>
                </a:solidFill>
              </a:rPr>
            </a:br>
            <a:r>
              <a:rPr lang="en-GB" sz="1400" dirty="0" err="1">
                <a:solidFill>
                  <a:schemeClr val="tx1"/>
                </a:solidFill>
              </a:rPr>
              <a:t>ayudar</a:t>
            </a:r>
            <a:r>
              <a:rPr lang="en-GB" sz="1400" dirty="0">
                <a:solidFill>
                  <a:schemeClr val="tx1"/>
                </a:solidFill>
              </a:rPr>
              <a:t> a</a:t>
            </a:r>
            <a:br>
              <a:rPr lang="en-GB" sz="1400" dirty="0">
                <a:solidFill>
                  <a:schemeClr val="tx1"/>
                </a:solidFill>
              </a:rPr>
            </a:br>
            <a:r>
              <a:rPr lang="en-GB" sz="1400" dirty="0" err="1">
                <a:solidFill>
                  <a:schemeClr val="tx1"/>
                </a:solidFill>
              </a:rPr>
              <a:t>jugaba</a:t>
            </a:r>
            <a:r>
              <a:rPr lang="en-GB" sz="1400" dirty="0">
                <a:solidFill>
                  <a:schemeClr val="tx1"/>
                </a:solidFill>
              </a:rPr>
              <a:t/>
            </a:r>
            <a:br>
              <a:rPr lang="en-GB" sz="1400" dirty="0">
                <a:solidFill>
                  <a:schemeClr val="tx1"/>
                </a:solidFill>
              </a:rPr>
            </a:br>
            <a:r>
              <a:rPr lang="en-GB" sz="1400" dirty="0" err="1">
                <a:solidFill>
                  <a:schemeClr val="tx1"/>
                </a:solidFill>
              </a:rPr>
              <a:t>más</a:t>
            </a:r>
            <a:r>
              <a:rPr lang="en-GB" sz="1400" dirty="0">
                <a:solidFill>
                  <a:schemeClr val="tx1"/>
                </a:solidFill>
              </a:rPr>
              <a:t> me </a:t>
            </a:r>
            <a:r>
              <a:rPr lang="en-GB" sz="1400" dirty="0" err="1">
                <a:solidFill>
                  <a:schemeClr val="tx1"/>
                </a:solidFill>
              </a:rPr>
              <a:t>gustó</a:t>
            </a:r>
            <a:r>
              <a:rPr lang="en-GB" sz="1400" dirty="0">
                <a:solidFill>
                  <a:schemeClr val="tx1"/>
                </a:solidFill>
              </a:rPr>
              <a:t/>
            </a:r>
            <a:br>
              <a:rPr lang="en-GB" sz="1400" dirty="0">
                <a:solidFill>
                  <a:schemeClr val="tx1"/>
                </a:solidFill>
              </a:rPr>
            </a:br>
            <a:r>
              <a:rPr lang="en-GB" sz="1400" dirty="0" err="1">
                <a:solidFill>
                  <a:schemeClr val="tx1"/>
                </a:solidFill>
              </a:rPr>
              <a:t>buena</a:t>
            </a:r>
            <a:r>
              <a:rPr lang="en-GB" sz="1400" dirty="0">
                <a:solidFill>
                  <a:schemeClr val="tx1"/>
                </a:solidFill>
              </a:rPr>
              <a:t> </a:t>
            </a:r>
            <a:r>
              <a:rPr lang="en-GB" sz="1400" dirty="0" err="1">
                <a:solidFill>
                  <a:schemeClr val="tx1"/>
                </a:solidFill>
              </a:rPr>
              <a:t>experiencia</a:t>
            </a:r>
            <a:r>
              <a:rPr lang="en-GB" sz="1400" dirty="0">
                <a:solidFill>
                  <a:schemeClr val="tx1"/>
                </a:solidFill>
              </a:rPr>
              <a:t/>
            </a:r>
            <a:br>
              <a:rPr lang="en-GB" sz="1400" dirty="0">
                <a:solidFill>
                  <a:schemeClr val="tx1"/>
                </a:solidFill>
              </a:rPr>
            </a:br>
            <a:r>
              <a:rPr lang="en-GB" sz="1400" dirty="0" err="1">
                <a:solidFill>
                  <a:schemeClr val="tx1"/>
                </a:solidFill>
              </a:rPr>
              <a:t>trabajo</a:t>
            </a:r>
            <a:r>
              <a:rPr lang="en-GB" sz="1400" dirty="0">
                <a:solidFill>
                  <a:schemeClr val="tx1"/>
                </a:solidFill>
              </a:rPr>
              <a:t> a </a:t>
            </a:r>
            <a:r>
              <a:rPr lang="en-GB" sz="1400" dirty="0" err="1">
                <a:solidFill>
                  <a:schemeClr val="tx1"/>
                </a:solidFill>
              </a:rPr>
              <a:t>tiempo</a:t>
            </a:r>
            <a:r>
              <a:rPr lang="en-GB" sz="1400" dirty="0">
                <a:solidFill>
                  <a:schemeClr val="tx1"/>
                </a:solidFill>
              </a:rPr>
              <a:t> </a:t>
            </a:r>
            <a:r>
              <a:rPr lang="en-GB" sz="1400" dirty="0" err="1">
                <a:solidFill>
                  <a:schemeClr val="tx1"/>
                </a:solidFill>
              </a:rPr>
              <a:t>parcial</a:t>
            </a:r>
            <a:r>
              <a:rPr lang="en-GB" sz="1400" dirty="0">
                <a:solidFill>
                  <a:schemeClr val="tx1"/>
                </a:solidFill>
              </a:rPr>
              <a:t/>
            </a:r>
            <a:br>
              <a:rPr lang="en-GB" sz="1400" dirty="0">
                <a:solidFill>
                  <a:schemeClr val="tx1"/>
                </a:solidFill>
              </a:rPr>
            </a:br>
            <a:r>
              <a:rPr lang="en-GB" sz="1400" dirty="0" err="1">
                <a:solidFill>
                  <a:schemeClr val="tx1"/>
                </a:solidFill>
              </a:rPr>
              <a:t>futuro</a:t>
            </a:r>
            <a:r>
              <a:rPr lang="en-GB" sz="1400" dirty="0">
                <a:solidFill>
                  <a:schemeClr val="tx1"/>
                </a:solidFill>
              </a:rPr>
              <a:t/>
            </a:r>
            <a:br>
              <a:rPr lang="en-GB" sz="1400" dirty="0">
                <a:solidFill>
                  <a:schemeClr val="tx1"/>
                </a:solidFill>
              </a:rPr>
            </a:br>
            <a:r>
              <a:rPr lang="en-GB" sz="1400" dirty="0" err="1">
                <a:solidFill>
                  <a:schemeClr val="tx1"/>
                </a:solidFill>
              </a:rPr>
              <a:t>bachillerato</a:t>
            </a:r>
            <a:r>
              <a:rPr lang="en-GB" sz="1400" dirty="0">
                <a:solidFill>
                  <a:schemeClr val="tx1"/>
                </a:solidFill>
              </a:rPr>
              <a:t/>
            </a:r>
            <a:br>
              <a:rPr lang="en-GB" sz="1400" dirty="0">
                <a:solidFill>
                  <a:schemeClr val="tx1"/>
                </a:solidFill>
              </a:rPr>
            </a:br>
            <a:r>
              <a:rPr lang="en-GB" sz="1400" dirty="0" err="1">
                <a:solidFill>
                  <a:schemeClr val="tx1"/>
                </a:solidFill>
              </a:rPr>
              <a:t>gente</a:t>
            </a:r>
            <a:r>
              <a:rPr lang="en-GB" sz="1400" dirty="0">
                <a:solidFill>
                  <a:schemeClr val="tx1"/>
                </a:solidFill>
              </a:rPr>
              <a:t/>
            </a:r>
            <a:br>
              <a:rPr lang="en-GB" sz="1400" dirty="0">
                <a:solidFill>
                  <a:schemeClr val="tx1"/>
                </a:solidFill>
              </a:rPr>
            </a:br>
            <a:r>
              <a:rPr lang="en-GB" sz="1400" dirty="0">
                <a:solidFill>
                  <a:schemeClr val="tx1"/>
                </a:solidFill>
              </a:rPr>
              <a:t>al </a:t>
            </a:r>
            <a:r>
              <a:rPr lang="en-GB" sz="1400" dirty="0" err="1">
                <a:solidFill>
                  <a:schemeClr val="tx1"/>
                </a:solidFill>
              </a:rPr>
              <a:t>extranjero</a:t>
            </a:r>
            <a:r>
              <a:rPr lang="en-GB" sz="1400" dirty="0">
                <a:solidFill>
                  <a:schemeClr val="tx1"/>
                </a:solidFill>
              </a:rPr>
              <a:t/>
            </a:r>
            <a:br>
              <a:rPr lang="en-GB" sz="1400" dirty="0">
                <a:solidFill>
                  <a:schemeClr val="tx1"/>
                </a:solidFill>
              </a:rPr>
            </a:br>
            <a:r>
              <a:rPr lang="en-GB" sz="1400" dirty="0">
                <a:solidFill>
                  <a:schemeClr val="tx1"/>
                </a:solidFill>
              </a:rPr>
              <a:t>no </a:t>
            </a:r>
            <a:r>
              <a:rPr lang="en-GB" sz="1400" dirty="0" err="1">
                <a:solidFill>
                  <a:schemeClr val="tx1"/>
                </a:solidFill>
              </a:rPr>
              <a:t>tengo</a:t>
            </a:r>
            <a:r>
              <a:rPr lang="en-GB" sz="1400" dirty="0">
                <a:solidFill>
                  <a:schemeClr val="tx1"/>
                </a:solidFill>
              </a:rPr>
              <a:t> </a:t>
            </a:r>
            <a:r>
              <a:rPr lang="en-GB" sz="1400" dirty="0" err="1">
                <a:solidFill>
                  <a:schemeClr val="tx1"/>
                </a:solidFill>
              </a:rPr>
              <a:t>ganas</a:t>
            </a:r>
            <a:r>
              <a:rPr lang="en-GB" sz="1400" dirty="0">
                <a:solidFill>
                  <a:schemeClr val="tx1"/>
                </a:solidFill>
              </a:rPr>
              <a:t>..</a:t>
            </a:r>
            <a:endParaRPr lang="en-US" sz="1400" dirty="0">
              <a:solidFill>
                <a:schemeClr val="tx1"/>
              </a:solidFill>
            </a:endParaRPr>
          </a:p>
        </p:txBody>
      </p:sp>
      <p:sp>
        <p:nvSpPr>
          <p:cNvPr id="101379" name="TextBox 5"/>
          <p:cNvSpPr txBox="1">
            <a:spLocks noChangeArrowheads="1"/>
          </p:cNvSpPr>
          <p:nvPr/>
        </p:nvSpPr>
        <p:spPr bwMode="auto">
          <a:xfrm>
            <a:off x="1000125" y="3071813"/>
            <a:ext cx="2571750" cy="2862262"/>
          </a:xfrm>
          <a:prstGeom prst="rect">
            <a:avLst/>
          </a:prstGeom>
          <a:noFill/>
          <a:ln w="9525">
            <a:noFill/>
            <a:miter lim="800000"/>
            <a:headEnd/>
            <a:tailEnd/>
          </a:ln>
        </p:spPr>
        <p:txBody>
          <a:bodyPr>
            <a:spAutoFit/>
          </a:bodyPr>
          <a:lstStyle/>
          <a:p>
            <a:r>
              <a:rPr lang="en-GB">
                <a:latin typeface="Calibri" pitchFamily="34" charset="0"/>
              </a:rPr>
              <a:t>1.  Students can generate possible questions to ask (if this is the prompt sheet).</a:t>
            </a:r>
            <a:br>
              <a:rPr lang="en-GB">
                <a:latin typeface="Calibri" pitchFamily="34" charset="0"/>
              </a:rPr>
            </a:br>
            <a:r>
              <a:rPr lang="en-GB">
                <a:latin typeface="Calibri" pitchFamily="34" charset="0"/>
              </a:rPr>
              <a:t>2.  They can answer the questions as if they were this person.</a:t>
            </a:r>
            <a:br>
              <a:rPr lang="en-GB">
                <a:latin typeface="Calibri" pitchFamily="34" charset="0"/>
              </a:rPr>
            </a:br>
            <a:r>
              <a:rPr lang="en-GB">
                <a:latin typeface="Calibri" pitchFamily="34" charset="0"/>
              </a:rPr>
              <a:t>3.  They can prepare a prompt sheet for a different topic.</a:t>
            </a:r>
            <a:endParaRPr lang="en-US">
              <a:latin typeface="Calibri" pitchFamily="34" charset="0"/>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255963" y="2420938"/>
            <a:ext cx="2520950" cy="1295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3600" b="1" dirty="0" err="1">
                <a:solidFill>
                  <a:schemeClr val="tx1"/>
                </a:solidFill>
              </a:rPr>
              <a:t>c</a:t>
            </a:r>
            <a:r>
              <a:rPr lang="en-GB" sz="3600" b="1" dirty="0" err="1">
                <a:solidFill>
                  <a:schemeClr val="tx1"/>
                </a:solidFill>
              </a:rPr>
              <a:t>antar</a:t>
            </a:r>
            <a:endParaRPr lang="en-GB" sz="3600" b="1" dirty="0">
              <a:solidFill>
                <a:schemeClr val="tx1"/>
              </a:solidFill>
            </a:endParaRPr>
          </a:p>
        </p:txBody>
      </p:sp>
      <p:cxnSp>
        <p:nvCxnSpPr>
          <p:cNvPr id="4" name="Elbow Connector 3"/>
          <p:cNvCxnSpPr>
            <a:stCxn id="2" idx="0"/>
            <a:endCxn id="5" idx="1"/>
          </p:cNvCxnSpPr>
          <p:nvPr/>
        </p:nvCxnSpPr>
        <p:spPr>
          <a:xfrm rot="5400000" flipH="1" flipV="1">
            <a:off x="5012531" y="916782"/>
            <a:ext cx="1008063" cy="2000250"/>
          </a:xfrm>
          <a:prstGeom prst="bentConnector2">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516688" y="404813"/>
            <a:ext cx="2376487" cy="2016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Smiley Face 5"/>
          <p:cNvSpPr/>
          <p:nvPr/>
        </p:nvSpPr>
        <p:spPr>
          <a:xfrm>
            <a:off x="6629400" y="549275"/>
            <a:ext cx="360363" cy="358775"/>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Heart 6"/>
          <p:cNvSpPr/>
          <p:nvPr/>
        </p:nvSpPr>
        <p:spPr>
          <a:xfrm>
            <a:off x="7056438" y="512763"/>
            <a:ext cx="425450" cy="431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9" name="Rectangle 8"/>
          <p:cNvSpPr/>
          <p:nvPr/>
        </p:nvSpPr>
        <p:spPr>
          <a:xfrm>
            <a:off x="6516688" y="2708275"/>
            <a:ext cx="2376487" cy="2016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cxnSp>
        <p:nvCxnSpPr>
          <p:cNvPr id="12" name="Elbow Connector 11"/>
          <p:cNvCxnSpPr>
            <a:stCxn id="2" idx="3"/>
          </p:cNvCxnSpPr>
          <p:nvPr/>
        </p:nvCxnSpPr>
        <p:spPr>
          <a:xfrm flipV="1">
            <a:off x="5776913" y="2924175"/>
            <a:ext cx="739775" cy="144463"/>
          </a:xfrm>
          <a:prstGeom prst="bentConnector3">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24" name="Curved Connector 23"/>
          <p:cNvCxnSpPr>
            <a:stCxn id="2" idx="2"/>
          </p:cNvCxnSpPr>
          <p:nvPr/>
        </p:nvCxnSpPr>
        <p:spPr>
          <a:xfrm rot="16200000" flipH="1">
            <a:off x="4539456" y="3693320"/>
            <a:ext cx="1584325" cy="1630362"/>
          </a:xfrm>
          <a:prstGeom prst="curvedConnector2">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527800" y="5084763"/>
            <a:ext cx="2376488" cy="14525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0" name="Rectangle 29"/>
          <p:cNvSpPr/>
          <p:nvPr/>
        </p:nvSpPr>
        <p:spPr>
          <a:xfrm>
            <a:off x="468313" y="4868863"/>
            <a:ext cx="3816350" cy="18843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cxnSp>
        <p:nvCxnSpPr>
          <p:cNvPr id="33" name="Elbow Connector 32"/>
          <p:cNvCxnSpPr>
            <a:stCxn id="2" idx="1"/>
            <a:endCxn id="34" idx="3"/>
          </p:cNvCxnSpPr>
          <p:nvPr/>
        </p:nvCxnSpPr>
        <p:spPr>
          <a:xfrm rot="10800000">
            <a:off x="2376488" y="1295400"/>
            <a:ext cx="879475" cy="1773238"/>
          </a:xfrm>
          <a:prstGeom prst="bentConnector3">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215900" y="287338"/>
            <a:ext cx="2160588" cy="2016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cxnSp>
        <p:nvCxnSpPr>
          <p:cNvPr id="43" name="Elbow Connector 42"/>
          <p:cNvCxnSpPr>
            <a:stCxn id="2" idx="2"/>
            <a:endCxn id="30" idx="0"/>
          </p:cNvCxnSpPr>
          <p:nvPr/>
        </p:nvCxnSpPr>
        <p:spPr>
          <a:xfrm rot="5400000">
            <a:off x="2870200" y="3222626"/>
            <a:ext cx="1152525" cy="2139950"/>
          </a:xfrm>
          <a:prstGeom prst="bentConnector3">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02414" name="TextBox 15"/>
          <p:cNvSpPr txBox="1">
            <a:spLocks noChangeArrowheads="1"/>
          </p:cNvSpPr>
          <p:nvPr/>
        </p:nvSpPr>
        <p:spPr bwMode="auto">
          <a:xfrm>
            <a:off x="2484438" y="115888"/>
            <a:ext cx="3905250" cy="523875"/>
          </a:xfrm>
          <a:prstGeom prst="rect">
            <a:avLst/>
          </a:prstGeom>
          <a:noFill/>
          <a:ln w="9525">
            <a:solidFill>
              <a:schemeClr val="tx1"/>
            </a:solidFill>
            <a:miter lim="800000"/>
            <a:headEnd/>
            <a:tailEnd/>
          </a:ln>
        </p:spPr>
        <p:txBody>
          <a:bodyPr>
            <a:spAutoFit/>
          </a:bodyPr>
          <a:lstStyle/>
          <a:p>
            <a:pPr algn="ctr"/>
            <a:r>
              <a:rPr lang="en-GB" sz="1400">
                <a:latin typeface="Calibri" pitchFamily="34" charset="0"/>
              </a:rPr>
              <a:t>Write a short presentation about one hobby.  Use this one as a model.</a:t>
            </a:r>
          </a:p>
        </p:txBody>
      </p:sp>
      <p:sp>
        <p:nvSpPr>
          <p:cNvPr id="102415" name="TextBox 16"/>
          <p:cNvSpPr txBox="1">
            <a:spLocks noChangeArrowheads="1"/>
          </p:cNvSpPr>
          <p:nvPr/>
        </p:nvSpPr>
        <p:spPr bwMode="auto">
          <a:xfrm>
            <a:off x="4716463" y="1497013"/>
            <a:ext cx="1368425" cy="646112"/>
          </a:xfrm>
          <a:prstGeom prst="rect">
            <a:avLst/>
          </a:prstGeom>
          <a:noFill/>
          <a:ln w="9525">
            <a:noFill/>
            <a:miter lim="800000"/>
            <a:headEnd/>
            <a:tailEnd/>
          </a:ln>
        </p:spPr>
        <p:txBody>
          <a:bodyPr>
            <a:spAutoFit/>
          </a:bodyPr>
          <a:lstStyle/>
          <a:p>
            <a:r>
              <a:rPr lang="en-GB">
                <a:latin typeface="Calibri" pitchFamily="34" charset="0"/>
              </a:rPr>
              <a:t>¿Cuándo?</a:t>
            </a:r>
            <a:br>
              <a:rPr lang="en-GB">
                <a:latin typeface="Calibri" pitchFamily="34" charset="0"/>
              </a:rPr>
            </a:br>
            <a:r>
              <a:rPr lang="en-GB">
                <a:latin typeface="Calibri" pitchFamily="34" charset="0"/>
              </a:rPr>
              <a:t>¿Dónde?</a:t>
            </a:r>
          </a:p>
        </p:txBody>
      </p:sp>
      <p:sp>
        <p:nvSpPr>
          <p:cNvPr id="102416" name="TextBox 17"/>
          <p:cNvSpPr txBox="1">
            <a:spLocks noChangeArrowheads="1"/>
          </p:cNvSpPr>
          <p:nvPr/>
        </p:nvSpPr>
        <p:spPr bwMode="auto">
          <a:xfrm>
            <a:off x="4716463" y="3802063"/>
            <a:ext cx="1744662" cy="646112"/>
          </a:xfrm>
          <a:prstGeom prst="rect">
            <a:avLst/>
          </a:prstGeom>
          <a:noFill/>
          <a:ln w="9525">
            <a:noFill/>
            <a:miter lim="800000"/>
            <a:headEnd/>
            <a:tailEnd/>
          </a:ln>
        </p:spPr>
        <p:txBody>
          <a:bodyPr>
            <a:spAutoFit/>
          </a:bodyPr>
          <a:lstStyle/>
          <a:p>
            <a:r>
              <a:rPr lang="en-GB">
                <a:latin typeface="Calibri" pitchFamily="34" charset="0"/>
              </a:rPr>
              <a:t>¿Por qué te gusta?</a:t>
            </a:r>
          </a:p>
        </p:txBody>
      </p:sp>
      <p:sp>
        <p:nvSpPr>
          <p:cNvPr id="102417" name="TextBox 18"/>
          <p:cNvSpPr txBox="1">
            <a:spLocks noChangeArrowheads="1"/>
          </p:cNvSpPr>
          <p:nvPr/>
        </p:nvSpPr>
        <p:spPr bwMode="auto">
          <a:xfrm>
            <a:off x="4716463" y="5487988"/>
            <a:ext cx="1744662" cy="1200150"/>
          </a:xfrm>
          <a:prstGeom prst="rect">
            <a:avLst/>
          </a:prstGeom>
          <a:noFill/>
          <a:ln w="9525">
            <a:noFill/>
            <a:miter lim="800000"/>
            <a:headEnd/>
            <a:tailEnd/>
          </a:ln>
        </p:spPr>
        <p:txBody>
          <a:bodyPr>
            <a:spAutoFit/>
          </a:bodyPr>
          <a:lstStyle/>
          <a:p>
            <a:r>
              <a:rPr lang="en-GB">
                <a:latin typeface="Calibri" pitchFamily="34" charset="0"/>
              </a:rPr>
              <a:t>¿Cuándo empezaste? (When did you start?)</a:t>
            </a:r>
          </a:p>
        </p:txBody>
      </p:sp>
      <p:sp>
        <p:nvSpPr>
          <p:cNvPr id="102418" name="TextBox 19"/>
          <p:cNvSpPr txBox="1">
            <a:spLocks noChangeArrowheads="1"/>
          </p:cNvSpPr>
          <p:nvPr/>
        </p:nvSpPr>
        <p:spPr bwMode="auto">
          <a:xfrm>
            <a:off x="336550" y="3848100"/>
            <a:ext cx="3411538" cy="369888"/>
          </a:xfrm>
          <a:prstGeom prst="rect">
            <a:avLst/>
          </a:prstGeom>
          <a:noFill/>
          <a:ln w="9525">
            <a:noFill/>
            <a:miter lim="800000"/>
            <a:headEnd/>
            <a:tailEnd/>
          </a:ln>
        </p:spPr>
        <p:txBody>
          <a:bodyPr>
            <a:spAutoFit/>
          </a:bodyPr>
          <a:lstStyle/>
          <a:p>
            <a:r>
              <a:rPr lang="en-GB">
                <a:latin typeface="Calibri" pitchFamily="34" charset="0"/>
              </a:rPr>
              <a:t>¿Admiras a alguien?</a:t>
            </a:r>
          </a:p>
        </p:txBody>
      </p:sp>
      <p:sp>
        <p:nvSpPr>
          <p:cNvPr id="102419" name="TextBox 20"/>
          <p:cNvSpPr txBox="1">
            <a:spLocks noChangeArrowheads="1"/>
          </p:cNvSpPr>
          <p:nvPr/>
        </p:nvSpPr>
        <p:spPr bwMode="auto">
          <a:xfrm>
            <a:off x="250825" y="2606675"/>
            <a:ext cx="2449513" cy="369888"/>
          </a:xfrm>
          <a:prstGeom prst="rect">
            <a:avLst/>
          </a:prstGeom>
          <a:noFill/>
          <a:ln w="9525">
            <a:noFill/>
            <a:miter lim="800000"/>
            <a:headEnd/>
            <a:tailEnd/>
          </a:ln>
        </p:spPr>
        <p:txBody>
          <a:bodyPr>
            <a:spAutoFit/>
          </a:bodyPr>
          <a:lstStyle/>
          <a:p>
            <a:r>
              <a:rPr lang="en-GB">
                <a:latin typeface="Calibri" pitchFamily="34" charset="0"/>
              </a:rPr>
              <a:t>¿Otra actividad?</a:t>
            </a:r>
          </a:p>
        </p:txBody>
      </p:sp>
      <p:sp>
        <p:nvSpPr>
          <p:cNvPr id="102420" name="TextBox 2"/>
          <p:cNvSpPr txBox="1">
            <a:spLocks noChangeArrowheads="1"/>
          </p:cNvSpPr>
          <p:nvPr/>
        </p:nvSpPr>
        <p:spPr bwMode="auto">
          <a:xfrm>
            <a:off x="6516688" y="944563"/>
            <a:ext cx="2274887" cy="1477962"/>
          </a:xfrm>
          <a:prstGeom prst="rect">
            <a:avLst/>
          </a:prstGeom>
          <a:noFill/>
          <a:ln w="9525">
            <a:noFill/>
            <a:miter lim="800000"/>
            <a:headEnd/>
            <a:tailEnd/>
          </a:ln>
        </p:spPr>
        <p:txBody>
          <a:bodyPr>
            <a:spAutoFit/>
          </a:bodyPr>
          <a:lstStyle/>
          <a:p>
            <a:r>
              <a:rPr lang="en-GB">
                <a:latin typeface="Calibri" pitchFamily="34" charset="0"/>
              </a:rPr>
              <a:t>Me encanta </a:t>
            </a:r>
            <a:r>
              <a:rPr lang="en-GB" b="1" u="sng">
                <a:latin typeface="Calibri" pitchFamily="34" charset="0"/>
              </a:rPr>
              <a:t>cantar</a:t>
            </a:r>
            <a:r>
              <a:rPr lang="en-GB">
                <a:latin typeface="Calibri" pitchFamily="34" charset="0"/>
              </a:rPr>
              <a:t>.  </a:t>
            </a:r>
            <a:r>
              <a:rPr lang="en-GB" b="1" u="sng">
                <a:latin typeface="Calibri" pitchFamily="34" charset="0"/>
              </a:rPr>
              <a:t>Canto</a:t>
            </a:r>
            <a:r>
              <a:rPr lang="en-GB">
                <a:latin typeface="Calibri" pitchFamily="34" charset="0"/>
              </a:rPr>
              <a:t> todos los días en casa y a veces en conciertos en el colegio o en la iglesia. </a:t>
            </a:r>
          </a:p>
        </p:txBody>
      </p:sp>
      <p:sp>
        <p:nvSpPr>
          <p:cNvPr id="102421" name="TextBox 21"/>
          <p:cNvSpPr txBox="1">
            <a:spLocks noChangeArrowheads="1"/>
          </p:cNvSpPr>
          <p:nvPr/>
        </p:nvSpPr>
        <p:spPr bwMode="auto">
          <a:xfrm>
            <a:off x="6618288" y="2959100"/>
            <a:ext cx="2274887" cy="1477963"/>
          </a:xfrm>
          <a:prstGeom prst="rect">
            <a:avLst/>
          </a:prstGeom>
          <a:noFill/>
          <a:ln w="9525">
            <a:noFill/>
            <a:miter lim="800000"/>
            <a:headEnd/>
            <a:tailEnd/>
          </a:ln>
        </p:spPr>
        <p:txBody>
          <a:bodyPr>
            <a:spAutoFit/>
          </a:bodyPr>
          <a:lstStyle/>
          <a:p>
            <a:r>
              <a:rPr lang="en-GB">
                <a:latin typeface="Calibri" pitchFamily="34" charset="0"/>
              </a:rPr>
              <a:t>Me encanta </a:t>
            </a:r>
            <a:r>
              <a:rPr lang="en-GB" b="1" u="sng">
                <a:latin typeface="Calibri" pitchFamily="34" charset="0"/>
              </a:rPr>
              <a:t>cantar </a:t>
            </a:r>
            <a:r>
              <a:rPr lang="en-GB">
                <a:latin typeface="Calibri" pitchFamily="34" charset="0"/>
              </a:rPr>
              <a:t>porque es divertido y relajante y también porque me gusta la música. </a:t>
            </a:r>
          </a:p>
        </p:txBody>
      </p:sp>
      <p:sp>
        <p:nvSpPr>
          <p:cNvPr id="102422" name="TextBox 22"/>
          <p:cNvSpPr txBox="1">
            <a:spLocks noChangeArrowheads="1"/>
          </p:cNvSpPr>
          <p:nvPr/>
        </p:nvSpPr>
        <p:spPr bwMode="auto">
          <a:xfrm>
            <a:off x="6618288" y="5084763"/>
            <a:ext cx="2274887" cy="646112"/>
          </a:xfrm>
          <a:prstGeom prst="rect">
            <a:avLst/>
          </a:prstGeom>
          <a:noFill/>
          <a:ln w="9525">
            <a:noFill/>
            <a:miter lim="800000"/>
            <a:headEnd/>
            <a:tailEnd/>
          </a:ln>
        </p:spPr>
        <p:txBody>
          <a:bodyPr>
            <a:spAutoFit/>
          </a:bodyPr>
          <a:lstStyle/>
          <a:p>
            <a:r>
              <a:rPr lang="en-GB">
                <a:latin typeface="Calibri" pitchFamily="34" charset="0"/>
              </a:rPr>
              <a:t>Empecé a </a:t>
            </a:r>
            <a:r>
              <a:rPr lang="en-GB" b="1" u="sng">
                <a:latin typeface="Calibri" pitchFamily="34" charset="0"/>
              </a:rPr>
              <a:t>cantar </a:t>
            </a:r>
            <a:r>
              <a:rPr lang="en-GB">
                <a:latin typeface="Calibri" pitchFamily="34" charset="0"/>
              </a:rPr>
              <a:t>cuando tenía 5 años.</a:t>
            </a:r>
          </a:p>
        </p:txBody>
      </p:sp>
      <p:sp>
        <p:nvSpPr>
          <p:cNvPr id="102423" name="TextBox 24"/>
          <p:cNvSpPr txBox="1">
            <a:spLocks noChangeArrowheads="1"/>
          </p:cNvSpPr>
          <p:nvPr/>
        </p:nvSpPr>
        <p:spPr bwMode="auto">
          <a:xfrm>
            <a:off x="558800" y="5048250"/>
            <a:ext cx="3581400" cy="1476375"/>
          </a:xfrm>
          <a:prstGeom prst="rect">
            <a:avLst/>
          </a:prstGeom>
          <a:noFill/>
          <a:ln w="9525">
            <a:noFill/>
            <a:miter lim="800000"/>
            <a:headEnd/>
            <a:tailEnd/>
          </a:ln>
        </p:spPr>
        <p:txBody>
          <a:bodyPr>
            <a:spAutoFit/>
          </a:bodyPr>
          <a:lstStyle/>
          <a:p>
            <a:r>
              <a:rPr lang="en-GB">
                <a:latin typeface="Calibri" pitchFamily="34" charset="0"/>
              </a:rPr>
              <a:t>Admiro mucho a Maria Callas que fue una cantante de opera muy famosa.  También admiro a Adele porque tiene mucho talento y mucho éxito.</a:t>
            </a:r>
          </a:p>
        </p:txBody>
      </p:sp>
      <p:sp>
        <p:nvSpPr>
          <p:cNvPr id="102424" name="TextBox 26"/>
          <p:cNvSpPr txBox="1">
            <a:spLocks noChangeArrowheads="1"/>
          </p:cNvSpPr>
          <p:nvPr/>
        </p:nvSpPr>
        <p:spPr bwMode="auto">
          <a:xfrm>
            <a:off x="250825" y="358775"/>
            <a:ext cx="2098675" cy="1754188"/>
          </a:xfrm>
          <a:prstGeom prst="rect">
            <a:avLst/>
          </a:prstGeom>
          <a:noFill/>
          <a:ln w="9525">
            <a:noFill/>
            <a:miter lim="800000"/>
            <a:headEnd/>
            <a:tailEnd/>
          </a:ln>
        </p:spPr>
        <p:txBody>
          <a:bodyPr>
            <a:spAutoFit/>
          </a:bodyPr>
          <a:lstStyle/>
          <a:p>
            <a:r>
              <a:rPr lang="en-GB">
                <a:latin typeface="Calibri" pitchFamily="34" charset="0"/>
              </a:rPr>
              <a:t>Otra actividad que me gusta es hacer el footing.  Me gusta porque es bueno para la salud y es relajante.</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p:cNvPicPr>
            <a:picLocks noChangeAspect="1" noChangeArrowheads="1"/>
          </p:cNvPicPr>
          <p:nvPr/>
        </p:nvPicPr>
        <p:blipFill>
          <a:blip r:embed="rId2"/>
          <a:srcRect/>
          <a:stretch>
            <a:fillRect/>
          </a:stretch>
        </p:blipFill>
        <p:spPr bwMode="auto">
          <a:xfrm>
            <a:off x="714375" y="444500"/>
            <a:ext cx="7566025" cy="5857875"/>
          </a:xfrm>
          <a:prstGeom prst="rect">
            <a:avLst/>
          </a:prstGeom>
          <a:noFill/>
          <a:ln w="9525">
            <a:solidFill>
              <a:srgbClr val="002060"/>
            </a:solidFill>
            <a:miter lim="800000"/>
            <a:headEnd/>
            <a:tailEnd/>
          </a:ln>
        </p:spPr>
      </p:pic>
      <p:sp>
        <p:nvSpPr>
          <p:cNvPr id="5" name="Rounded Rectangle 4"/>
          <p:cNvSpPr/>
          <p:nvPr/>
        </p:nvSpPr>
        <p:spPr>
          <a:xfrm>
            <a:off x="3857625" y="2571750"/>
            <a:ext cx="4143375" cy="335756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400" dirty="0">
              <a:solidFill>
                <a:schemeClr val="tx1"/>
              </a:solidFill>
            </a:endParaRPr>
          </a:p>
        </p:txBody>
      </p:sp>
      <p:sp>
        <p:nvSpPr>
          <p:cNvPr id="103427" name="TextBox 1"/>
          <p:cNvSpPr txBox="1">
            <a:spLocks noChangeArrowheads="1"/>
          </p:cNvSpPr>
          <p:nvPr/>
        </p:nvSpPr>
        <p:spPr bwMode="auto">
          <a:xfrm>
            <a:off x="4140200" y="2690813"/>
            <a:ext cx="2016125" cy="369887"/>
          </a:xfrm>
          <a:prstGeom prst="rect">
            <a:avLst/>
          </a:prstGeom>
          <a:noFill/>
          <a:ln w="9525">
            <a:noFill/>
            <a:miter lim="800000"/>
            <a:headEnd/>
            <a:tailEnd/>
          </a:ln>
        </p:spPr>
        <p:txBody>
          <a:bodyPr>
            <a:spAutoFit/>
          </a:bodyPr>
          <a:lstStyle/>
          <a:p>
            <a:r>
              <a:rPr lang="en-GB">
                <a:latin typeface="Calibri" pitchFamily="34" charset="0"/>
              </a:rPr>
              <a:t>Otra actividad que</a:t>
            </a:r>
            <a:endParaRPr lang="en-US">
              <a:latin typeface="Calibri" pitchFamily="34" charset="0"/>
            </a:endParaRPr>
          </a:p>
        </p:txBody>
      </p:sp>
      <p:sp>
        <p:nvSpPr>
          <p:cNvPr id="103428" name="TextBox 5"/>
          <p:cNvSpPr txBox="1">
            <a:spLocks noChangeArrowheads="1"/>
          </p:cNvSpPr>
          <p:nvPr/>
        </p:nvSpPr>
        <p:spPr bwMode="auto">
          <a:xfrm>
            <a:off x="3992563" y="4132263"/>
            <a:ext cx="2016125" cy="2030412"/>
          </a:xfrm>
          <a:prstGeom prst="rect">
            <a:avLst/>
          </a:prstGeom>
          <a:noFill/>
          <a:ln w="9525">
            <a:noFill/>
            <a:miter lim="800000"/>
            <a:headEnd/>
            <a:tailEnd/>
          </a:ln>
        </p:spPr>
        <p:txBody>
          <a:bodyPr>
            <a:spAutoFit/>
          </a:bodyPr>
          <a:lstStyle/>
          <a:p>
            <a:pPr marL="285750" indent="-285750">
              <a:buFont typeface="Arial" charset="0"/>
              <a:buChar char="•"/>
            </a:pPr>
            <a:r>
              <a:rPr lang="en-GB" sz="1400">
                <a:latin typeface="Calibri" pitchFamily="34" charset="0"/>
              </a:rPr>
              <a:t>me dan</a:t>
            </a:r>
          </a:p>
          <a:p>
            <a:pPr marL="285750" indent="-285750">
              <a:buFont typeface="Arial" charset="0"/>
              <a:buChar char="•"/>
            </a:pPr>
            <a:r>
              <a:rPr lang="en-GB" sz="1400">
                <a:latin typeface="Calibri" pitchFamily="34" charset="0"/>
              </a:rPr>
              <a:t>el fin ..pasado</a:t>
            </a:r>
          </a:p>
          <a:p>
            <a:pPr marL="285750" indent="-285750">
              <a:buFont typeface="Arial" charset="0"/>
              <a:buChar char="•"/>
            </a:pPr>
            <a:r>
              <a:rPr lang="en-GB" sz="1400">
                <a:latin typeface="Calibri" pitchFamily="34" charset="0"/>
              </a:rPr>
              <a:t>hice</a:t>
            </a:r>
          </a:p>
          <a:p>
            <a:pPr marL="285750" indent="-285750">
              <a:buFont typeface="Arial" charset="0"/>
              <a:buChar char="•"/>
            </a:pPr>
            <a:r>
              <a:rPr lang="en-GB" sz="1400">
                <a:latin typeface="Calibri" pitchFamily="34" charset="0"/>
              </a:rPr>
              <a:t>el próximo …</a:t>
            </a:r>
          </a:p>
          <a:p>
            <a:pPr marL="285750" indent="-285750">
              <a:buFont typeface="Arial" charset="0"/>
              <a:buChar char="•"/>
            </a:pPr>
            <a:r>
              <a:rPr lang="en-GB" sz="1400">
                <a:latin typeface="Calibri" pitchFamily="34" charset="0"/>
              </a:rPr>
              <a:t>voy a</a:t>
            </a:r>
          </a:p>
          <a:p>
            <a:pPr marL="285750" indent="-285750">
              <a:buFont typeface="Arial" charset="0"/>
              <a:buChar char="•"/>
            </a:pPr>
            <a:r>
              <a:rPr lang="en-GB" sz="1400">
                <a:latin typeface="Calibri" pitchFamily="34" charset="0"/>
              </a:rPr>
              <a:t>entretenido</a:t>
            </a:r>
          </a:p>
          <a:p>
            <a:pPr marL="285750" indent="-285750">
              <a:buFont typeface="Arial" charset="0"/>
              <a:buChar char="•"/>
            </a:pPr>
            <a:r>
              <a:rPr lang="en-GB" sz="1400">
                <a:latin typeface="Calibri" pitchFamily="34" charset="0"/>
              </a:rPr>
              <a:t>tiene lugar</a:t>
            </a:r>
          </a:p>
          <a:p>
            <a:pPr marL="285750" indent="-285750">
              <a:buFont typeface="Arial" charset="0"/>
              <a:buChar char="•"/>
            </a:pPr>
            <a:r>
              <a:rPr lang="en-GB" sz="1400">
                <a:latin typeface="Calibri" pitchFamily="34" charset="0"/>
              </a:rPr>
              <a:t>trata de</a:t>
            </a:r>
            <a:br>
              <a:rPr lang="en-GB" sz="1400">
                <a:latin typeface="Calibri" pitchFamily="34" charset="0"/>
              </a:rPr>
            </a:br>
            <a:endParaRPr lang="en-GB" sz="1400">
              <a:latin typeface="Calibri" pitchFamily="34" charset="0"/>
            </a:endParaRPr>
          </a:p>
        </p:txBody>
      </p:sp>
      <p:sp>
        <p:nvSpPr>
          <p:cNvPr id="3" name="Heart 2"/>
          <p:cNvSpPr/>
          <p:nvPr/>
        </p:nvSpPr>
        <p:spPr>
          <a:xfrm>
            <a:off x="1450975" y="3248025"/>
            <a:ext cx="431800" cy="358775"/>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103430" name="Picture 2"/>
          <p:cNvPicPr>
            <a:picLocks noChangeAspect="1" noChangeArrowheads="1"/>
          </p:cNvPicPr>
          <p:nvPr/>
        </p:nvPicPr>
        <p:blipFill>
          <a:blip r:embed="rId3"/>
          <a:srcRect/>
          <a:stretch>
            <a:fillRect/>
          </a:stretch>
        </p:blipFill>
        <p:spPr bwMode="auto">
          <a:xfrm>
            <a:off x="2843213" y="3081338"/>
            <a:ext cx="728662" cy="1163637"/>
          </a:xfrm>
          <a:prstGeom prst="rect">
            <a:avLst/>
          </a:prstGeom>
          <a:noFill/>
          <a:ln w="9525">
            <a:noFill/>
            <a:miter lim="800000"/>
            <a:headEnd/>
            <a:tailEnd/>
          </a:ln>
        </p:spPr>
      </p:pic>
      <p:sp>
        <p:nvSpPr>
          <p:cNvPr id="4" name="Rectangle 3"/>
          <p:cNvSpPr/>
          <p:nvPr/>
        </p:nvSpPr>
        <p:spPr>
          <a:xfrm>
            <a:off x="5651500" y="3284538"/>
            <a:ext cx="649288" cy="322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cxnSp>
        <p:nvCxnSpPr>
          <p:cNvPr id="8" name="Straight Arrow Connector 7"/>
          <p:cNvCxnSpPr/>
          <p:nvPr/>
        </p:nvCxnSpPr>
        <p:spPr>
          <a:xfrm flipV="1">
            <a:off x="6084888" y="3022600"/>
            <a:ext cx="503237" cy="26193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3433" name="Rectangle 9"/>
          <p:cNvSpPr>
            <a:spLocks noChangeArrowheads="1"/>
          </p:cNvSpPr>
          <p:nvPr/>
        </p:nvSpPr>
        <p:spPr bwMode="auto">
          <a:xfrm>
            <a:off x="6505575" y="2659063"/>
            <a:ext cx="1493838" cy="646112"/>
          </a:xfrm>
          <a:prstGeom prst="rect">
            <a:avLst/>
          </a:prstGeom>
          <a:noFill/>
          <a:ln w="9525">
            <a:noFill/>
            <a:miter lim="800000"/>
            <a:headEnd/>
            <a:tailEnd/>
          </a:ln>
        </p:spPr>
        <p:txBody>
          <a:bodyPr>
            <a:spAutoFit/>
          </a:bodyPr>
          <a:lstStyle/>
          <a:p>
            <a:r>
              <a:rPr lang="en-GB">
                <a:latin typeface="Calibri" pitchFamily="34" charset="0"/>
              </a:rPr>
              <a:t>Todos los días</a:t>
            </a:r>
            <a:br>
              <a:rPr lang="en-GB">
                <a:latin typeface="Calibri" pitchFamily="34" charset="0"/>
              </a:rPr>
            </a:br>
            <a:r>
              <a:rPr lang="en-GB">
                <a:latin typeface="Calibri" pitchFamily="34" charset="0"/>
              </a:rPr>
              <a:t>a veces</a:t>
            </a:r>
          </a:p>
        </p:txBody>
      </p:sp>
      <p:cxnSp>
        <p:nvCxnSpPr>
          <p:cNvPr id="14" name="Straight Arrow Connector 13"/>
          <p:cNvCxnSpPr>
            <a:stCxn id="4" idx="3"/>
          </p:cNvCxnSpPr>
          <p:nvPr/>
        </p:nvCxnSpPr>
        <p:spPr>
          <a:xfrm>
            <a:off x="6300788" y="3446463"/>
            <a:ext cx="593725" cy="16033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3435" name="TextBox 12"/>
          <p:cNvSpPr txBox="1">
            <a:spLocks noChangeArrowheads="1"/>
          </p:cNvSpPr>
          <p:nvPr/>
        </p:nvSpPr>
        <p:spPr bwMode="auto">
          <a:xfrm>
            <a:off x="6804025" y="3446463"/>
            <a:ext cx="1377950" cy="646112"/>
          </a:xfrm>
          <a:prstGeom prst="rect">
            <a:avLst/>
          </a:prstGeom>
          <a:noFill/>
          <a:ln w="9525">
            <a:noFill/>
            <a:miter lim="800000"/>
            <a:headEnd/>
            <a:tailEnd/>
          </a:ln>
        </p:spPr>
        <p:txBody>
          <a:bodyPr>
            <a:spAutoFit/>
          </a:bodyPr>
          <a:lstStyle/>
          <a:p>
            <a:r>
              <a:rPr lang="en-GB">
                <a:latin typeface="Calibri" pitchFamily="34" charset="0"/>
              </a:rPr>
              <a:t>porque</a:t>
            </a:r>
            <a:br>
              <a:rPr lang="en-GB">
                <a:latin typeface="Calibri" pitchFamily="34" charset="0"/>
              </a:rPr>
            </a:br>
            <a:r>
              <a:rPr lang="en-GB">
                <a:latin typeface="Calibri" pitchFamily="34" charset="0"/>
              </a:rPr>
              <a:t>también</a:t>
            </a:r>
          </a:p>
        </p:txBody>
      </p:sp>
      <p:cxnSp>
        <p:nvCxnSpPr>
          <p:cNvPr id="16" name="Straight Arrow Connector 15"/>
          <p:cNvCxnSpPr/>
          <p:nvPr/>
        </p:nvCxnSpPr>
        <p:spPr>
          <a:xfrm>
            <a:off x="5976938" y="3606800"/>
            <a:ext cx="528637" cy="48577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3437" name="Rectangle 16"/>
          <p:cNvSpPr>
            <a:spLocks noChangeArrowheads="1"/>
          </p:cNvSpPr>
          <p:nvPr/>
        </p:nvSpPr>
        <p:spPr bwMode="auto">
          <a:xfrm>
            <a:off x="6632575" y="4060825"/>
            <a:ext cx="989013" cy="646113"/>
          </a:xfrm>
          <a:prstGeom prst="rect">
            <a:avLst/>
          </a:prstGeom>
          <a:noFill/>
          <a:ln w="9525">
            <a:noFill/>
            <a:miter lim="800000"/>
            <a:headEnd/>
            <a:tailEnd/>
          </a:ln>
        </p:spPr>
        <p:txBody>
          <a:bodyPr>
            <a:spAutoFit/>
          </a:bodyPr>
          <a:lstStyle/>
          <a:p>
            <a:r>
              <a:rPr lang="en-GB">
                <a:latin typeface="Calibri" pitchFamily="34" charset="0"/>
              </a:rPr>
              <a:t>Empecé</a:t>
            </a:r>
          </a:p>
          <a:p>
            <a:r>
              <a:rPr lang="en-GB">
                <a:latin typeface="Calibri" pitchFamily="34" charset="0"/>
              </a:rPr>
              <a:t>tenía</a:t>
            </a:r>
          </a:p>
        </p:txBody>
      </p:sp>
      <p:cxnSp>
        <p:nvCxnSpPr>
          <p:cNvPr id="19" name="Straight Arrow Connector 18"/>
          <p:cNvCxnSpPr/>
          <p:nvPr/>
        </p:nvCxnSpPr>
        <p:spPr>
          <a:xfrm flipH="1">
            <a:off x="5310188" y="3606800"/>
            <a:ext cx="666750" cy="3270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3439" name="Rectangle 19"/>
          <p:cNvSpPr>
            <a:spLocks noChangeArrowheads="1"/>
          </p:cNvSpPr>
          <p:nvPr/>
        </p:nvSpPr>
        <p:spPr bwMode="auto">
          <a:xfrm>
            <a:off x="4549775" y="3509963"/>
            <a:ext cx="1119188" cy="647700"/>
          </a:xfrm>
          <a:prstGeom prst="rect">
            <a:avLst/>
          </a:prstGeom>
          <a:noFill/>
          <a:ln w="9525">
            <a:noFill/>
            <a:miter lim="800000"/>
            <a:headEnd/>
            <a:tailEnd/>
          </a:ln>
        </p:spPr>
        <p:txBody>
          <a:bodyPr>
            <a:spAutoFit/>
          </a:bodyPr>
          <a:lstStyle/>
          <a:p>
            <a:r>
              <a:rPr lang="en-GB">
                <a:latin typeface="Calibri" pitchFamily="34" charset="0"/>
              </a:rPr>
              <a:t>Admiro a</a:t>
            </a:r>
            <a:br>
              <a:rPr lang="en-GB">
                <a:latin typeface="Calibri" pitchFamily="34" charset="0"/>
              </a:rPr>
            </a:br>
            <a:r>
              <a:rPr lang="en-GB">
                <a:latin typeface="Calibri" pitchFamily="34" charset="0"/>
              </a:rPr>
              <a:t>éxito</a:t>
            </a:r>
          </a:p>
        </p:txBody>
      </p:sp>
      <p:cxnSp>
        <p:nvCxnSpPr>
          <p:cNvPr id="24" name="Straight Arrow Connector 23"/>
          <p:cNvCxnSpPr/>
          <p:nvPr/>
        </p:nvCxnSpPr>
        <p:spPr>
          <a:xfrm flipH="1" flipV="1">
            <a:off x="5310188" y="3060700"/>
            <a:ext cx="341312" cy="3397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3441" name="Picture 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836613" y="4079875"/>
            <a:ext cx="1660525" cy="606425"/>
          </a:xfrm>
          <a:prstGeom prst="rect">
            <a:avLst/>
          </a:prstGeom>
          <a:noFill/>
          <a:ln w="9525">
            <a:noFill/>
            <a:miter lim="800000"/>
            <a:headEnd/>
            <a:tailEnd/>
          </a:ln>
        </p:spPr>
      </p:pic>
      <p:pic>
        <p:nvPicPr>
          <p:cNvPr id="103442" name="Picture 24"/>
          <p:cNvPicPr>
            <a:picLocks noChangeAspect="1"/>
          </p:cNvPicPr>
          <p:nvPr/>
        </p:nvPicPr>
        <p:blipFill>
          <a:blip r:embed="rId5"/>
          <a:srcRect/>
          <a:stretch>
            <a:fillRect/>
          </a:stretch>
        </p:blipFill>
        <p:spPr bwMode="auto">
          <a:xfrm>
            <a:off x="1214438" y="4975225"/>
            <a:ext cx="811212" cy="947738"/>
          </a:xfrm>
          <a:prstGeom prst="rect">
            <a:avLst/>
          </a:prstGeom>
          <a:noFill/>
          <a:ln w="9525">
            <a:noFill/>
            <a:miter lim="800000"/>
            <a:headEnd/>
            <a:tailEnd/>
          </a:ln>
        </p:spPr>
      </p:pic>
      <p:pic>
        <p:nvPicPr>
          <p:cNvPr id="103443" name="Picture 27"/>
          <p:cNvPicPr>
            <a:picLocks noChangeAspect="1"/>
          </p:cNvPicPr>
          <p:nvPr/>
        </p:nvPicPr>
        <p:blipFill>
          <a:blip r:embed="rId6"/>
          <a:srcRect/>
          <a:stretch>
            <a:fillRect/>
          </a:stretch>
        </p:blipFill>
        <p:spPr bwMode="auto">
          <a:xfrm>
            <a:off x="2619375" y="4975225"/>
            <a:ext cx="736600" cy="8016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79388" y="188913"/>
          <a:ext cx="8856662" cy="6553200"/>
        </p:xfrm>
        <a:graphic>
          <a:graphicData uri="http://schemas.openxmlformats.org/drawingml/2006/table">
            <a:tbl>
              <a:tblPr firstRow="1" bandRow="1">
                <a:tableStyleId>{5940675A-B579-460E-94D1-54222C63F5DA}</a:tableStyleId>
              </a:tblPr>
              <a:tblGrid>
                <a:gridCol w="8856984"/>
              </a:tblGrid>
              <a:tr h="627896">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96110">
                <a:tc>
                  <a:txBody>
                    <a:bodyPr/>
                    <a:lstStyle/>
                    <a:p>
                      <a:pPr algn="l" fontAlgn="auto">
                        <a:spcBef>
                          <a:spcPts val="0"/>
                        </a:spcBef>
                        <a:spcAft>
                          <a:spcPts val="0"/>
                        </a:spcAft>
                        <a:defRPr/>
                      </a:pPr>
                      <a:r>
                        <a:rPr lang="en-GB" sz="3200" b="1" dirty="0" smtClean="0">
                          <a:solidFill>
                            <a:schemeClr val="bg1"/>
                          </a:solidFill>
                        </a:rPr>
                        <a:t>Spontaneity</a:t>
                      </a:r>
                      <a:r>
                        <a:rPr lang="en-GB" sz="3200" b="1" baseline="0" dirty="0" smtClean="0">
                          <a:solidFill>
                            <a:schemeClr val="bg1"/>
                          </a:solidFill>
                        </a:rPr>
                        <a:t> and interaction</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756070">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72652">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104466" name="Text Placeholder 2"/>
          <p:cNvSpPr txBox="1">
            <a:spLocks/>
          </p:cNvSpPr>
          <p:nvPr/>
        </p:nvSpPr>
        <p:spPr bwMode="auto">
          <a:xfrm>
            <a:off x="179388" y="6092825"/>
            <a:ext cx="7772400" cy="1500188"/>
          </a:xfrm>
          <a:prstGeom prst="rect">
            <a:avLst/>
          </a:prstGeom>
          <a:noFill/>
          <a:ln w="9525">
            <a:noFill/>
            <a:miter lim="800000"/>
            <a:headEnd/>
            <a:tailEnd/>
          </a:ln>
        </p:spPr>
        <p:txBody>
          <a:bodyPr/>
          <a:lstStyle/>
          <a:p>
            <a:pPr marL="342900" indent="-342900">
              <a:spcBef>
                <a:spcPct val="20000"/>
              </a:spcBef>
              <a:buFont typeface="Arial" charset="0"/>
              <a:buNone/>
            </a:pPr>
            <a:endParaRPr lang="en-US" sz="2800" b="1">
              <a:solidFill>
                <a:srgbClr val="002060"/>
              </a:solidFill>
              <a:latin typeface="Calibri" pitchFamily="34" charset="0"/>
            </a:endParaRPr>
          </a:p>
        </p:txBody>
      </p:sp>
      <p:sp>
        <p:nvSpPr>
          <p:cNvPr id="104467"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GB" sz="4400">
                <a:latin typeface="Calibri" pitchFamily="34" charset="0"/>
              </a:rPr>
              <a:t>REWARDING SPONTANEITY</a:t>
            </a:r>
            <a:endParaRPr lang="en-US" sz="4400">
              <a:latin typeface="Calibri" pitchFamily="34" charset="0"/>
            </a:endParaRPr>
          </a:p>
        </p:txBody>
      </p:sp>
      <p:pic>
        <p:nvPicPr>
          <p:cNvPr id="104468" name="Picture 2"/>
          <p:cNvPicPr>
            <a:picLocks noChangeAspect="1" noChangeArrowheads="1"/>
          </p:cNvPicPr>
          <p:nvPr/>
        </p:nvPicPr>
        <p:blipFill>
          <a:blip r:embed="rId3"/>
          <a:srcRect l="10526" r="18420" b="33333"/>
          <a:stretch>
            <a:fillRect/>
          </a:stretch>
        </p:blipFill>
        <p:spPr bwMode="auto">
          <a:xfrm>
            <a:off x="755650" y="4857750"/>
            <a:ext cx="1614488" cy="1147763"/>
          </a:xfrm>
          <a:prstGeom prst="rect">
            <a:avLst/>
          </a:prstGeom>
          <a:noFill/>
          <a:ln w="9525">
            <a:noFill/>
            <a:miter lim="800000"/>
            <a:headEnd/>
            <a:tailEnd/>
          </a:ln>
        </p:spPr>
      </p:pic>
      <p:pic>
        <p:nvPicPr>
          <p:cNvPr id="104469" name="Picture 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370138" y="3981450"/>
            <a:ext cx="2536825" cy="2536825"/>
          </a:xfrm>
          <a:prstGeom prst="rect">
            <a:avLst/>
          </a:prstGeom>
          <a:noFill/>
          <a:ln w="9525">
            <a:noFill/>
            <a:miter lim="800000"/>
            <a:headEnd/>
            <a:tailEnd/>
          </a:ln>
        </p:spPr>
      </p:pic>
      <p:pic>
        <p:nvPicPr>
          <p:cNvPr id="104470" name="Picture 2"/>
          <p:cNvPicPr>
            <a:picLocks noChangeAspect="1" noChangeArrowheads="1"/>
          </p:cNvPicPr>
          <p:nvPr/>
        </p:nvPicPr>
        <p:blipFill>
          <a:blip r:embed="rId5"/>
          <a:srcRect/>
          <a:stretch>
            <a:fillRect/>
          </a:stretch>
        </p:blipFill>
        <p:spPr bwMode="auto">
          <a:xfrm>
            <a:off x="5219700" y="4556125"/>
            <a:ext cx="1370013" cy="1368425"/>
          </a:xfrm>
          <a:prstGeom prst="rect">
            <a:avLst/>
          </a:prstGeom>
          <a:noFill/>
          <a:ln w="9525">
            <a:noFill/>
            <a:miter lim="800000"/>
            <a:headEnd/>
            <a:tailEnd/>
          </a:ln>
        </p:spPr>
      </p:pic>
      <p:pic>
        <p:nvPicPr>
          <p:cNvPr id="104471" name="Picture 4"/>
          <p:cNvPicPr>
            <a:picLocks noChangeAspect="1" noChangeArrowheads="1"/>
          </p:cNvPicPr>
          <p:nvPr/>
        </p:nvPicPr>
        <p:blipFill>
          <a:blip r:embed="rId6"/>
          <a:srcRect l="23000" t="16969" r="24500" b="18912"/>
          <a:stretch>
            <a:fillRect/>
          </a:stretch>
        </p:blipFill>
        <p:spPr bwMode="auto">
          <a:xfrm>
            <a:off x="7131050" y="4381500"/>
            <a:ext cx="1643063" cy="1549400"/>
          </a:xfrm>
          <a:prstGeom prst="rect">
            <a:avLst/>
          </a:prstGeom>
          <a:noFill/>
          <a:ln w="9525">
            <a:noFill/>
            <a:miter lim="800000"/>
            <a:headEnd/>
            <a:tailEnd/>
          </a:ln>
        </p:spPr>
      </p:pic>
      <p:pic>
        <p:nvPicPr>
          <p:cNvPr id="104472" name="Picture 5"/>
          <p:cNvPicPr>
            <a:picLocks noChangeAspect="1" noChangeArrowheads="1"/>
          </p:cNvPicPr>
          <p:nvPr/>
        </p:nvPicPr>
        <p:blipFill>
          <a:blip r:embed="rId7">
            <a:clrChange>
              <a:clrFrom>
                <a:srgbClr val="000000"/>
              </a:clrFrom>
              <a:clrTo>
                <a:srgbClr val="000000">
                  <a:alpha val="0"/>
                </a:srgbClr>
              </a:clrTo>
            </a:clrChange>
          </a:blip>
          <a:srcRect/>
          <a:stretch>
            <a:fillRect/>
          </a:stretch>
        </p:blipFill>
        <p:spPr bwMode="auto">
          <a:xfrm>
            <a:off x="347663" y="2571750"/>
            <a:ext cx="1216025" cy="1444625"/>
          </a:xfrm>
          <a:prstGeom prst="rect">
            <a:avLst/>
          </a:prstGeom>
          <a:noFill/>
          <a:ln w="9525">
            <a:noFill/>
            <a:miter lim="800000"/>
            <a:headEnd/>
            <a:tailEnd/>
          </a:ln>
        </p:spPr>
      </p:pic>
      <p:pic>
        <p:nvPicPr>
          <p:cNvPr id="104473" name="Picture 12"/>
          <p:cNvPicPr>
            <a:picLocks noChangeAspect="1"/>
          </p:cNvPicPr>
          <p:nvPr/>
        </p:nvPicPr>
        <p:blipFill>
          <a:blip r:embed="rId8">
            <a:clrChange>
              <a:clrFrom>
                <a:srgbClr val="FFFFFF"/>
              </a:clrFrom>
              <a:clrTo>
                <a:srgbClr val="FFFFFF">
                  <a:alpha val="0"/>
                </a:srgbClr>
              </a:clrTo>
            </a:clrChange>
          </a:blip>
          <a:srcRect/>
          <a:stretch>
            <a:fillRect/>
          </a:stretch>
        </p:blipFill>
        <p:spPr bwMode="auto">
          <a:xfrm>
            <a:off x="8439150" y="115888"/>
            <a:ext cx="647700"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p:cNvPicPr>
            <a:picLocks noChangeAspect="1" noChangeArrowheads="1"/>
          </p:cNvPicPr>
          <p:nvPr/>
        </p:nvPicPr>
        <p:blipFill>
          <a:blip r:embed="rId2"/>
          <a:srcRect/>
          <a:stretch>
            <a:fillRect/>
          </a:stretch>
        </p:blipFill>
        <p:spPr bwMode="auto">
          <a:xfrm>
            <a:off x="295275" y="573088"/>
            <a:ext cx="8597900" cy="5735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79388" y="188913"/>
          <a:ext cx="8856662" cy="6480175"/>
        </p:xfrm>
        <a:graphic>
          <a:graphicData uri="http://schemas.openxmlformats.org/drawingml/2006/table">
            <a:tbl>
              <a:tblPr firstRow="1" bandRow="1">
                <a:tableStyleId>{5940675A-B579-460E-94D1-54222C63F5DA}</a:tableStyleId>
              </a:tblPr>
              <a:tblGrid>
                <a:gridCol w="8856984"/>
              </a:tblGrid>
              <a:tr h="6152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dirty="0" smtClean="0"/>
                        <a:t>Comberton Village College</a:t>
                      </a:r>
                      <a:endParaRPr lang="en-US" sz="2400" b="1" dirty="0" smtClean="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41748">
                <a:tc>
                  <a:txBody>
                    <a:bodyPr/>
                    <a:lstStyle/>
                    <a:p>
                      <a:pPr algn="l" fontAlgn="auto">
                        <a:spcBef>
                          <a:spcPts val="0"/>
                        </a:spcBef>
                        <a:spcAft>
                          <a:spcPts val="0"/>
                        </a:spcAft>
                        <a:defRPr/>
                      </a:pPr>
                      <a:r>
                        <a:rPr lang="en-GB" sz="3200" b="1" dirty="0" smtClean="0">
                          <a:solidFill>
                            <a:schemeClr val="bg1"/>
                          </a:solidFill>
                        </a:rPr>
                        <a:t>Spontaneity</a:t>
                      </a:r>
                      <a:r>
                        <a:rPr lang="en-GB" sz="3200" b="1" baseline="0" dirty="0" smtClean="0">
                          <a:solidFill>
                            <a:schemeClr val="bg1"/>
                          </a:solidFill>
                        </a:rPr>
                        <a:t> and interaction: </a:t>
                      </a:r>
                      <a:r>
                        <a:rPr lang="en-GB" sz="3200" b="1" dirty="0" smtClean="0">
                          <a:solidFill>
                            <a:schemeClr val="bg1"/>
                          </a:solidFill>
                        </a:rPr>
                        <a:t>Questions</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60532">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63158">
                <a:tc>
                  <a:txBody>
                    <a:bodyPr/>
                    <a:lstStyle/>
                    <a:p>
                      <a:pPr algn="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106514" name="Text Placeholder 2"/>
          <p:cNvSpPr txBox="1">
            <a:spLocks/>
          </p:cNvSpPr>
          <p:nvPr/>
        </p:nvSpPr>
        <p:spPr bwMode="auto">
          <a:xfrm>
            <a:off x="179388" y="6176963"/>
            <a:ext cx="7772400" cy="1500187"/>
          </a:xfrm>
          <a:prstGeom prst="rect">
            <a:avLst/>
          </a:prstGeom>
          <a:noFill/>
          <a:ln w="9525">
            <a:noFill/>
            <a:miter lim="800000"/>
            <a:headEnd/>
            <a:tailEnd/>
          </a:ln>
        </p:spPr>
        <p:txBody>
          <a:bodyPr/>
          <a:lstStyle/>
          <a:p>
            <a:pPr marL="342900" indent="-342900">
              <a:spcBef>
                <a:spcPct val="20000"/>
              </a:spcBef>
              <a:buFont typeface="Arial" charset="0"/>
              <a:buNone/>
            </a:pPr>
            <a:endParaRPr lang="en-US" sz="2800" b="1">
              <a:solidFill>
                <a:srgbClr val="002060"/>
              </a:solidFill>
              <a:latin typeface="Calibri" pitchFamily="34" charset="0"/>
            </a:endParaRPr>
          </a:p>
        </p:txBody>
      </p:sp>
      <p:pic>
        <p:nvPicPr>
          <p:cNvPr id="106515" name="Picture 2"/>
          <p:cNvPicPr>
            <a:picLocks noChangeAspect="1" noChangeArrowheads="1"/>
          </p:cNvPicPr>
          <p:nvPr/>
        </p:nvPicPr>
        <p:blipFill>
          <a:blip r:embed="rId3">
            <a:clrChange>
              <a:clrFrom>
                <a:srgbClr val="DADADA"/>
              </a:clrFrom>
              <a:clrTo>
                <a:srgbClr val="DADADA">
                  <a:alpha val="0"/>
                </a:srgbClr>
              </a:clrTo>
            </a:clrChange>
          </a:blip>
          <a:srcRect/>
          <a:stretch>
            <a:fillRect/>
          </a:stretch>
        </p:blipFill>
        <p:spPr bwMode="auto">
          <a:xfrm>
            <a:off x="2555875" y="1773238"/>
            <a:ext cx="4198938" cy="4198937"/>
          </a:xfrm>
          <a:prstGeom prst="rect">
            <a:avLst/>
          </a:prstGeom>
          <a:noFill/>
          <a:ln w="9525">
            <a:noFill/>
            <a:miter lim="800000"/>
            <a:headEnd/>
            <a:tailEnd/>
          </a:ln>
        </p:spPr>
      </p:pic>
      <p:pic>
        <p:nvPicPr>
          <p:cNvPr id="106516" name="Picture 6"/>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8439150" y="115888"/>
            <a:ext cx="647700"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79388" y="188913"/>
          <a:ext cx="8856662" cy="6408737"/>
        </p:xfrm>
        <a:graphic>
          <a:graphicData uri="http://schemas.openxmlformats.org/drawingml/2006/table">
            <a:tbl>
              <a:tblPr firstRow="1" bandRow="1">
                <a:tableStyleId>{5940675A-B579-460E-94D1-54222C63F5DA}</a:tableStyleId>
              </a:tblPr>
              <a:tblGrid>
                <a:gridCol w="8856984"/>
              </a:tblGrid>
              <a:tr h="5781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dirty="0" smtClean="0"/>
                        <a:t>Comberton Village College</a:t>
                      </a:r>
                      <a:endParaRPr lang="en-US" sz="2400" b="1" dirty="0" smtClean="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15818">
                <a:tc>
                  <a:txBody>
                    <a:bodyPr/>
                    <a:lstStyle/>
                    <a:p>
                      <a:pPr algn="l" fontAlgn="auto">
                        <a:spcBef>
                          <a:spcPts val="0"/>
                        </a:spcBef>
                        <a:spcAft>
                          <a:spcPts val="0"/>
                        </a:spcAft>
                        <a:defRPr/>
                      </a:pPr>
                      <a:r>
                        <a:rPr lang="en-GB" sz="3200" b="1" dirty="0" smtClean="0">
                          <a:solidFill>
                            <a:schemeClr val="bg1"/>
                          </a:solidFill>
                        </a:rPr>
                        <a:t>Spontaneity</a:t>
                      </a:r>
                      <a:r>
                        <a:rPr lang="en-GB" sz="3200" b="1" baseline="0" dirty="0" smtClean="0">
                          <a:solidFill>
                            <a:schemeClr val="bg1"/>
                          </a:solidFill>
                        </a:rPr>
                        <a:t> and interaction: </a:t>
                      </a:r>
                      <a:r>
                        <a:rPr lang="en-GB" sz="3200" b="1" dirty="0" smtClean="0">
                          <a:solidFill>
                            <a:schemeClr val="bg1"/>
                          </a:solidFill>
                        </a:rPr>
                        <a:t>Questions</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379487">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35228">
                <a:tc>
                  <a:txBody>
                    <a:bodyPr/>
                    <a:lstStyle/>
                    <a:p>
                      <a:pPr algn="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108562" name="Text Placeholder 2"/>
          <p:cNvSpPr txBox="1">
            <a:spLocks/>
          </p:cNvSpPr>
          <p:nvPr/>
        </p:nvSpPr>
        <p:spPr bwMode="auto">
          <a:xfrm>
            <a:off x="179388" y="6092825"/>
            <a:ext cx="7772400" cy="1500188"/>
          </a:xfrm>
          <a:prstGeom prst="rect">
            <a:avLst/>
          </a:prstGeom>
          <a:noFill/>
          <a:ln w="9525">
            <a:noFill/>
            <a:miter lim="800000"/>
            <a:headEnd/>
            <a:tailEnd/>
          </a:ln>
        </p:spPr>
        <p:txBody>
          <a:bodyPr/>
          <a:lstStyle/>
          <a:p>
            <a:pPr marL="342900" indent="-342900">
              <a:spcBef>
                <a:spcPct val="20000"/>
              </a:spcBef>
              <a:buFont typeface="Arial" charset="0"/>
              <a:buNone/>
            </a:pPr>
            <a:r>
              <a:rPr lang="en-GB" sz="2800" b="1">
                <a:solidFill>
                  <a:srgbClr val="002060"/>
                </a:solidFill>
                <a:latin typeface="Calibri" pitchFamily="34" charset="0"/>
              </a:rPr>
              <a:t>Idea 14: What are the questions?</a:t>
            </a:r>
            <a:endParaRPr lang="en-US" sz="2800" b="1">
              <a:solidFill>
                <a:srgbClr val="002060"/>
              </a:solidFill>
              <a:latin typeface="Calibri" pitchFamily="34" charset="0"/>
            </a:endParaRPr>
          </a:p>
        </p:txBody>
      </p:sp>
      <p:sp>
        <p:nvSpPr>
          <p:cNvPr id="108563"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GB" sz="4400">
                <a:latin typeface="Calibri" pitchFamily="34" charset="0"/>
              </a:rPr>
              <a:t>WHAT ARE THE QUESTIONS</a:t>
            </a:r>
            <a:endParaRPr lang="en-US" sz="4400">
              <a:latin typeface="Calibri" pitchFamily="34" charset="0"/>
            </a:endParaRPr>
          </a:p>
        </p:txBody>
      </p:sp>
      <p:pic>
        <p:nvPicPr>
          <p:cNvPr id="108564" name="Picture 2"/>
          <p:cNvPicPr>
            <a:picLocks noChangeAspect="1" noChangeArrowheads="1"/>
          </p:cNvPicPr>
          <p:nvPr/>
        </p:nvPicPr>
        <p:blipFill>
          <a:blip r:embed="rId3">
            <a:clrChange>
              <a:clrFrom>
                <a:srgbClr val="DADADA"/>
              </a:clrFrom>
              <a:clrTo>
                <a:srgbClr val="DADADA">
                  <a:alpha val="0"/>
                </a:srgbClr>
              </a:clrTo>
            </a:clrChange>
          </a:blip>
          <a:srcRect/>
          <a:stretch>
            <a:fillRect/>
          </a:stretch>
        </p:blipFill>
        <p:spPr bwMode="auto">
          <a:xfrm>
            <a:off x="3886200" y="4219575"/>
            <a:ext cx="1622425" cy="1622425"/>
          </a:xfrm>
          <a:prstGeom prst="rect">
            <a:avLst/>
          </a:prstGeom>
          <a:noFill/>
          <a:ln w="9525">
            <a:noFill/>
            <a:miter lim="800000"/>
            <a:headEnd/>
            <a:tailEnd/>
          </a:ln>
        </p:spPr>
      </p:pic>
      <p:pic>
        <p:nvPicPr>
          <p:cNvPr id="108565" name="Picture 9"/>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8439150" y="115888"/>
            <a:ext cx="647700"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AutoShape 4"/>
          <p:cNvSpPr>
            <a:spLocks noChangeArrowheads="1"/>
          </p:cNvSpPr>
          <p:nvPr/>
        </p:nvSpPr>
        <p:spPr bwMode="auto">
          <a:xfrm>
            <a:off x="4140200" y="908050"/>
            <a:ext cx="3095625" cy="1163638"/>
          </a:xfrm>
          <a:prstGeom prst="wedgeRectCallout">
            <a:avLst>
              <a:gd name="adj1" fmla="val -32198"/>
              <a:gd name="adj2" fmla="val 94131"/>
            </a:avLst>
          </a:prstGeom>
          <a:solidFill>
            <a:schemeClr val="accent6">
              <a:lumMod val="40000"/>
              <a:lumOff val="60000"/>
            </a:schemeClr>
          </a:solidFill>
          <a:ln w="9525">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s-ES" sz="3200" b="1" dirty="0">
                <a:solidFill>
                  <a:srgbClr val="002060"/>
                </a:solidFill>
                <a:latin typeface="Calibri" pitchFamily="34" charset="0"/>
              </a:rPr>
              <a:t>1. </a:t>
            </a:r>
            <a:r>
              <a:rPr lang="es-ES" sz="3200" b="1" dirty="0">
                <a:solidFill>
                  <a:srgbClr val="002060"/>
                </a:solidFill>
                <a:latin typeface="Calibri" pitchFamily="34" charset="0"/>
              </a:rPr>
              <a:t>Me llamo Adam.</a:t>
            </a:r>
            <a:endParaRPr lang="es-ES" sz="3200" b="1" dirty="0">
              <a:solidFill>
                <a:srgbClr val="002060"/>
              </a:solidFill>
              <a:latin typeface="Calibri" pitchFamily="34" charset="0"/>
            </a:endParaRPr>
          </a:p>
        </p:txBody>
      </p:sp>
      <p:sp>
        <p:nvSpPr>
          <p:cNvPr id="9220" name="AutoShape 6"/>
          <p:cNvSpPr>
            <a:spLocks noChangeArrowheads="1"/>
          </p:cNvSpPr>
          <p:nvPr/>
        </p:nvSpPr>
        <p:spPr bwMode="auto">
          <a:xfrm>
            <a:off x="6227763" y="1700213"/>
            <a:ext cx="2735262" cy="1865312"/>
          </a:xfrm>
          <a:prstGeom prst="wedgeEllipseCallout">
            <a:avLst>
              <a:gd name="adj1" fmla="val -74819"/>
              <a:gd name="adj2" fmla="val 42954"/>
            </a:avLst>
          </a:prstGeom>
          <a:solidFill>
            <a:srgbClr val="FFFF99"/>
          </a:solidFill>
          <a:ln w="9525">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s-ES" sz="2800" b="1" dirty="0">
                <a:solidFill>
                  <a:srgbClr val="002060"/>
                </a:solidFill>
                <a:latin typeface="Calibri" pitchFamily="34" charset="0"/>
              </a:rPr>
              <a:t>2. Tengo 15 años.</a:t>
            </a:r>
            <a:endParaRPr lang="es-ES" sz="2800" b="1" dirty="0">
              <a:solidFill>
                <a:srgbClr val="002060"/>
              </a:solidFill>
              <a:latin typeface="Calibri" pitchFamily="34" charset="0"/>
            </a:endParaRPr>
          </a:p>
        </p:txBody>
      </p:sp>
      <p:sp>
        <p:nvSpPr>
          <p:cNvPr id="11271" name="AutoShape 7"/>
          <p:cNvSpPr>
            <a:spLocks noChangeArrowheads="1"/>
          </p:cNvSpPr>
          <p:nvPr/>
        </p:nvSpPr>
        <p:spPr bwMode="auto">
          <a:xfrm>
            <a:off x="3429000" y="4929188"/>
            <a:ext cx="3929063" cy="1928812"/>
          </a:xfrm>
          <a:prstGeom prst="wedgeEllipseCallout">
            <a:avLst>
              <a:gd name="adj1" fmla="val -17898"/>
              <a:gd name="adj2" fmla="val -75009"/>
            </a:avLst>
          </a:prstGeom>
          <a:solidFill>
            <a:schemeClr val="accent6">
              <a:lumMod val="75000"/>
            </a:schemeClr>
          </a:solidFill>
          <a:ln w="9525">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s-ES" sz="3200" b="1" dirty="0">
                <a:solidFill>
                  <a:schemeClr val="bg1"/>
                </a:solidFill>
                <a:latin typeface="Calibri" pitchFamily="34" charset="0"/>
              </a:rPr>
              <a:t>4. </a:t>
            </a:r>
            <a:r>
              <a:rPr lang="es-ES" sz="3200" b="1" dirty="0">
                <a:solidFill>
                  <a:schemeClr val="bg1"/>
                </a:solidFill>
                <a:latin typeface="Calibri" pitchFamily="34" charset="0"/>
              </a:rPr>
              <a:t>Sí.</a:t>
            </a:r>
            <a:endParaRPr lang="es-ES" sz="3200" b="1" dirty="0">
              <a:solidFill>
                <a:schemeClr val="bg1"/>
              </a:solidFill>
              <a:latin typeface="Calibri" pitchFamily="34" charset="0"/>
            </a:endParaRPr>
          </a:p>
        </p:txBody>
      </p:sp>
      <p:sp>
        <p:nvSpPr>
          <p:cNvPr id="9222" name="AutoShape 10"/>
          <p:cNvSpPr>
            <a:spLocks noChangeArrowheads="1"/>
          </p:cNvSpPr>
          <p:nvPr/>
        </p:nvSpPr>
        <p:spPr bwMode="auto">
          <a:xfrm>
            <a:off x="684213" y="714375"/>
            <a:ext cx="3168650" cy="1785938"/>
          </a:xfrm>
          <a:prstGeom prst="wedgeEllipseCallout">
            <a:avLst>
              <a:gd name="adj1" fmla="val 42792"/>
              <a:gd name="adj2" fmla="val 74514"/>
            </a:avLst>
          </a:prstGeom>
          <a:solidFill>
            <a:srgbClr val="FFFF99"/>
          </a:solidFill>
          <a:ln w="9525">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s-ES" sz="3200" b="1">
                <a:solidFill>
                  <a:srgbClr val="002060"/>
                </a:solidFill>
                <a:latin typeface="Calibri" pitchFamily="34" charset="0"/>
              </a:rPr>
              <a:t>7. Sí, pero es un poco aburrido.</a:t>
            </a:r>
            <a:endParaRPr lang="es-ES" sz="2800" b="1">
              <a:solidFill>
                <a:srgbClr val="002060"/>
              </a:solidFill>
              <a:latin typeface="Calibri" pitchFamily="34" charset="0"/>
            </a:endParaRPr>
          </a:p>
        </p:txBody>
      </p:sp>
      <p:pic>
        <p:nvPicPr>
          <p:cNvPr id="9223" name="Picture 11" descr="Trent%20Site%20cartoon%20boy%20smiling"/>
          <p:cNvPicPr>
            <a:picLocks noChangeAspect="1" noChangeArrowheads="1" noCrop="1"/>
          </p:cNvPicPr>
          <p:nvPr/>
        </p:nvPicPr>
        <p:blipFill>
          <a:blip r:embed="rId3"/>
          <a:srcRect/>
          <a:stretch>
            <a:fillRect/>
          </a:stretch>
        </p:blipFill>
        <p:spPr bwMode="auto">
          <a:xfrm>
            <a:off x="3779838" y="2708275"/>
            <a:ext cx="1398587" cy="1714500"/>
          </a:xfrm>
          <a:prstGeom prst="rect">
            <a:avLst/>
          </a:prstGeom>
          <a:noFill/>
          <a:ln>
            <a:noFill/>
          </a:ln>
          <a:effectLst>
            <a:outerShdw blurRad="50800" dist="38100" dir="8100000" algn="tr" rotWithShape="0">
              <a:prstClr val="black">
                <a:alpha val="40000"/>
              </a:prstClr>
            </a:outerShdw>
          </a:effectLst>
          <a:extLst>
            <a:ext uri="{909E8E84-426E-40DD-AFC4-6F175D3DCCD1}"/>
            <a:ext uri="{91240B29-F687-4F45-9708-019B960494DF}"/>
          </a:extLst>
        </p:spPr>
      </p:pic>
      <p:sp>
        <p:nvSpPr>
          <p:cNvPr id="11276" name="AutoShape 12"/>
          <p:cNvSpPr>
            <a:spLocks noChangeArrowheads="1"/>
          </p:cNvSpPr>
          <p:nvPr/>
        </p:nvSpPr>
        <p:spPr bwMode="auto">
          <a:xfrm>
            <a:off x="250825" y="2500313"/>
            <a:ext cx="2736850" cy="1793875"/>
          </a:xfrm>
          <a:prstGeom prst="wedgeEllipseCallout">
            <a:avLst>
              <a:gd name="adj1" fmla="val 78653"/>
              <a:gd name="adj2" fmla="val 38245"/>
            </a:avLst>
          </a:prstGeom>
          <a:solidFill>
            <a:schemeClr val="accent6">
              <a:lumMod val="60000"/>
              <a:lumOff val="40000"/>
            </a:schemeClr>
          </a:solidFill>
          <a:ln w="9525">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s-ES" sz="3200" b="1" dirty="0">
                <a:solidFill>
                  <a:srgbClr val="FFFFCC"/>
                </a:solidFill>
                <a:latin typeface="Calibri" pitchFamily="34" charset="0"/>
              </a:rPr>
              <a:t>6.  Sí, por supuesto. ¿Y tú?</a:t>
            </a:r>
          </a:p>
        </p:txBody>
      </p:sp>
      <p:sp>
        <p:nvSpPr>
          <p:cNvPr id="11277" name="AutoShape 4"/>
          <p:cNvSpPr>
            <a:spLocks noChangeArrowheads="1"/>
          </p:cNvSpPr>
          <p:nvPr/>
        </p:nvSpPr>
        <p:spPr bwMode="auto">
          <a:xfrm>
            <a:off x="5867400" y="3643313"/>
            <a:ext cx="3095625" cy="1568450"/>
          </a:xfrm>
          <a:prstGeom prst="wedgeRectCallout">
            <a:avLst>
              <a:gd name="adj1" fmla="val -70233"/>
              <a:gd name="adj2" fmla="val -31059"/>
            </a:avLst>
          </a:prstGeom>
          <a:solidFill>
            <a:schemeClr val="accent6">
              <a:lumMod val="60000"/>
              <a:lumOff val="40000"/>
            </a:schemeClr>
          </a:solidFill>
          <a:ln w="9525">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s-ES" sz="3200" b="1" dirty="0">
                <a:solidFill>
                  <a:srgbClr val="FFFFCC"/>
                </a:solidFill>
                <a:latin typeface="Calibri" pitchFamily="34" charset="0"/>
              </a:rPr>
              <a:t>3. </a:t>
            </a:r>
            <a:r>
              <a:rPr lang="es-ES" sz="3200" b="1" dirty="0">
                <a:solidFill>
                  <a:srgbClr val="FFFFCC"/>
                </a:solidFill>
                <a:latin typeface="Calibri" pitchFamily="34" charset="0"/>
              </a:rPr>
              <a:t>En </a:t>
            </a:r>
            <a:r>
              <a:rPr lang="es-ES" sz="3200" b="1" dirty="0" err="1">
                <a:solidFill>
                  <a:srgbClr val="FFFFCC"/>
                </a:solidFill>
                <a:latin typeface="Calibri" pitchFamily="34" charset="0"/>
              </a:rPr>
              <a:t>Cambourne</a:t>
            </a:r>
            <a:r>
              <a:rPr lang="es-ES" sz="3200" b="1" dirty="0">
                <a:solidFill>
                  <a:srgbClr val="FFFFCC"/>
                </a:solidFill>
                <a:latin typeface="Calibri" pitchFamily="34" charset="0"/>
              </a:rPr>
              <a:t>.</a:t>
            </a:r>
            <a:endParaRPr lang="es-ES" sz="3200" b="1" dirty="0">
              <a:solidFill>
                <a:srgbClr val="FFFFCC"/>
              </a:solidFill>
              <a:latin typeface="Calibri" pitchFamily="34" charset="0"/>
            </a:endParaRPr>
          </a:p>
        </p:txBody>
      </p:sp>
      <p:sp>
        <p:nvSpPr>
          <p:cNvPr id="11278" name="AutoShape 7"/>
          <p:cNvSpPr>
            <a:spLocks noChangeArrowheads="1"/>
          </p:cNvSpPr>
          <p:nvPr/>
        </p:nvSpPr>
        <p:spPr bwMode="auto">
          <a:xfrm>
            <a:off x="0" y="4652963"/>
            <a:ext cx="3563938" cy="1655762"/>
          </a:xfrm>
          <a:prstGeom prst="wedgeEllipseCallout">
            <a:avLst>
              <a:gd name="adj1" fmla="val 10037"/>
              <a:gd name="adj2" fmla="val -73009"/>
            </a:avLst>
          </a:prstGeom>
          <a:solidFill>
            <a:schemeClr val="accent6">
              <a:lumMod val="40000"/>
              <a:lumOff val="60000"/>
            </a:schemeClr>
          </a:solidFill>
          <a:ln w="9525">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s-ES" sz="3200" b="1" dirty="0">
                <a:solidFill>
                  <a:srgbClr val="002060"/>
                </a:solidFill>
                <a:latin typeface="Calibri" pitchFamily="34" charset="0"/>
              </a:rPr>
              <a:t>5. Sí, me gusta mucho.</a:t>
            </a:r>
          </a:p>
        </p:txBody>
      </p:sp>
      <p:sp>
        <p:nvSpPr>
          <p:cNvPr id="110601" name="Text Box 158"/>
          <p:cNvSpPr txBox="1">
            <a:spLocks noChangeArrowheads="1"/>
          </p:cNvSpPr>
          <p:nvPr/>
        </p:nvSpPr>
        <p:spPr bwMode="auto">
          <a:xfrm>
            <a:off x="0" y="-26988"/>
            <a:ext cx="9144000" cy="701676"/>
          </a:xfrm>
          <a:prstGeom prst="rect">
            <a:avLst/>
          </a:prstGeom>
          <a:solidFill>
            <a:srgbClr val="002060"/>
          </a:solidFill>
          <a:ln w="9525">
            <a:noFill/>
            <a:miter lim="800000"/>
            <a:headEnd/>
            <a:tailEnd/>
          </a:ln>
        </p:spPr>
        <p:txBody>
          <a:bodyPr>
            <a:spAutoFit/>
          </a:bodyPr>
          <a:lstStyle/>
          <a:p>
            <a:pPr algn="ctr"/>
            <a:r>
              <a:rPr lang="en-GB" sz="4000">
                <a:solidFill>
                  <a:srgbClr val="FFFFCC"/>
                </a:solidFill>
                <a:latin typeface="Showcard Gothic"/>
              </a:rPr>
              <a:t>¿Cuáles son las preguntas?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ichlugebullets.files.wordpress.com/2010/01/mock-the-week.jpg"/>
          <p:cNvPicPr>
            <a:picLocks noChangeAspect="1" noChangeArrowheads="1"/>
          </p:cNvPicPr>
          <p:nvPr/>
        </p:nvPicPr>
        <p:blipFill>
          <a:blip r:embed="rId2" cstate="print">
            <a:extLst>
              <a:ext uri="{28A0092B-C50C-407E-A947-70E740481C1C}"/>
            </a:extLst>
          </a:blip>
          <a:srcRect/>
          <a:stretch>
            <a:fillRect/>
          </a:stretch>
        </p:blipFill>
        <p:spPr bwMode="auto">
          <a:xfrm>
            <a:off x="2411760" y="1208946"/>
            <a:ext cx="4896544" cy="48965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4" name="TextBox 3"/>
          <p:cNvSpPr txBox="1"/>
          <p:nvPr/>
        </p:nvSpPr>
        <p:spPr>
          <a:xfrm>
            <a:off x="468313" y="201613"/>
            <a:ext cx="8280400" cy="706437"/>
          </a:xfrm>
          <a:prstGeom prst="rect">
            <a:avLst/>
          </a:prstGeom>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fontAlgn="auto">
              <a:spcBef>
                <a:spcPts val="0"/>
              </a:spcBef>
              <a:spcAft>
                <a:spcPts val="0"/>
              </a:spcAft>
              <a:defRPr/>
            </a:pPr>
            <a:r>
              <a:rPr lang="en-GB" sz="4000" b="1" dirty="0">
                <a:cs typeface="Calibri"/>
              </a:rPr>
              <a:t>¿</a:t>
            </a:r>
            <a:r>
              <a:rPr lang="en-GB" sz="4000" b="1" dirty="0" err="1">
                <a:cs typeface="Calibri"/>
              </a:rPr>
              <a:t>Cuál</a:t>
            </a:r>
            <a:r>
              <a:rPr lang="en-GB" sz="4000" b="1" dirty="0">
                <a:cs typeface="Calibri"/>
              </a:rPr>
              <a:t> </a:t>
            </a:r>
            <a:r>
              <a:rPr lang="en-GB" sz="4000" b="1" dirty="0" err="1">
                <a:cs typeface="Calibri"/>
              </a:rPr>
              <a:t>es</a:t>
            </a:r>
            <a:r>
              <a:rPr lang="en-GB" sz="4000" b="1" dirty="0">
                <a:cs typeface="Calibri"/>
              </a:rPr>
              <a:t> la </a:t>
            </a:r>
            <a:r>
              <a:rPr lang="en-GB" sz="4000" b="1" dirty="0" err="1">
                <a:cs typeface="Calibri"/>
              </a:rPr>
              <a:t>pregunta</a:t>
            </a:r>
            <a:r>
              <a:rPr lang="en-GB" sz="4000" b="1" dirty="0"/>
              <a:t>?</a:t>
            </a:r>
            <a:endParaRPr lang="en-GB" sz="4000" b="1"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ctrTitle"/>
          </p:nvPr>
        </p:nvSpPr>
        <p:spPr/>
        <p:txBody>
          <a:bodyPr/>
          <a:lstStyle/>
          <a:p>
            <a:endParaRPr lang="en-GB" smtClean="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GB"/>
          </a:p>
        </p:txBody>
      </p:sp>
      <p:pic>
        <p:nvPicPr>
          <p:cNvPr id="113667" name="Picture 2" descr="http://images.wikia.com/mocktheweek/images/4/4a/17_Days_answer.png"/>
          <p:cNvPicPr>
            <a:picLocks noChangeAspect="1" noChangeArrowheads="1"/>
          </p:cNvPicPr>
          <p:nvPr/>
        </p:nvPicPr>
        <p:blipFill>
          <a:blip r:embed="rId3"/>
          <a:srcRect/>
          <a:stretch>
            <a:fillRect/>
          </a:stretch>
        </p:blipFill>
        <p:spPr bwMode="auto">
          <a:xfrm>
            <a:off x="-168275" y="0"/>
            <a:ext cx="9853613" cy="6858000"/>
          </a:xfrm>
          <a:prstGeom prst="rect">
            <a:avLst/>
          </a:prstGeom>
          <a:noFill/>
          <a:ln w="9525">
            <a:noFill/>
            <a:miter lim="800000"/>
            <a:headEnd/>
            <a:tailEnd/>
          </a:ln>
        </p:spPr>
      </p:pic>
      <p:sp>
        <p:nvSpPr>
          <p:cNvPr id="4" name="Rectangle 3"/>
          <p:cNvSpPr/>
          <p:nvPr/>
        </p:nvSpPr>
        <p:spPr>
          <a:xfrm>
            <a:off x="2268538" y="2708275"/>
            <a:ext cx="5040312" cy="13684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9600" dirty="0">
                <a:solidFill>
                  <a:schemeClr val="tx1"/>
                </a:solidFill>
              </a:rPr>
              <a:t>5 </a:t>
            </a:r>
            <a:r>
              <a:rPr lang="en-GB" sz="9600" dirty="0" err="1">
                <a:solidFill>
                  <a:schemeClr val="tx1"/>
                </a:solidFill>
              </a:rPr>
              <a:t>días</a:t>
            </a:r>
            <a:endParaRPr lang="en-GB" sz="9600" dirty="0">
              <a:solidFill>
                <a:schemeClr val="tx1"/>
              </a:solidFill>
            </a:endParaRPr>
          </a:p>
        </p:txBody>
      </p:sp>
      <p:pic>
        <p:nvPicPr>
          <p:cNvPr id="6" name="Picture 2" descr="http://www.denofgeek.com/siteimage/scale/800/600/78262.png"/>
          <p:cNvPicPr>
            <a:picLocks noChangeAspect="1" noChangeArrowheads="1"/>
          </p:cNvPicPr>
          <p:nvPr/>
        </p:nvPicPr>
        <p:blipFill>
          <a:blip r:embed="rId4" cstate="print">
            <a:extLst>
              <a:ext uri="{28A0092B-C50C-407E-A947-70E740481C1C}"/>
            </a:extLst>
          </a:blip>
          <a:srcRect/>
          <a:stretch>
            <a:fillRect/>
          </a:stretch>
        </p:blipFill>
        <p:spPr bwMode="auto">
          <a:xfrm>
            <a:off x="18577" y="260648"/>
            <a:ext cx="1601095" cy="1075292"/>
          </a:xfrm>
          <a:prstGeom prst="rect">
            <a:avLst/>
          </a:prstGeom>
          <a:ln>
            <a:noFill/>
          </a:ln>
          <a:effectLst>
            <a:softEdge rad="112500"/>
          </a:effectLst>
          <a:extLst>
            <a:ext uri="{909E8E84-426E-40DD-AFC4-6F175D3DCCD1}"/>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ctrTitle"/>
          </p:nvPr>
        </p:nvSpPr>
        <p:spPr/>
        <p:txBody>
          <a:bodyPr/>
          <a:lstStyle/>
          <a:p>
            <a:endParaRPr lang="en-GB" smtClean="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GB"/>
          </a:p>
        </p:txBody>
      </p:sp>
      <p:pic>
        <p:nvPicPr>
          <p:cNvPr id="115715" name="Picture 2" descr="http://images.wikia.com/mocktheweek/images/4/4a/17_Days_answer.png"/>
          <p:cNvPicPr>
            <a:picLocks noChangeAspect="1" noChangeArrowheads="1"/>
          </p:cNvPicPr>
          <p:nvPr/>
        </p:nvPicPr>
        <p:blipFill>
          <a:blip r:embed="rId3"/>
          <a:srcRect/>
          <a:stretch>
            <a:fillRect/>
          </a:stretch>
        </p:blipFill>
        <p:spPr bwMode="auto">
          <a:xfrm>
            <a:off x="-168275" y="0"/>
            <a:ext cx="9853613" cy="6858000"/>
          </a:xfrm>
          <a:prstGeom prst="rect">
            <a:avLst/>
          </a:prstGeom>
          <a:noFill/>
          <a:ln w="9525">
            <a:noFill/>
            <a:miter lim="800000"/>
            <a:headEnd/>
            <a:tailEnd/>
          </a:ln>
        </p:spPr>
      </p:pic>
      <p:sp>
        <p:nvSpPr>
          <p:cNvPr id="4" name="Rectangle 3"/>
          <p:cNvSpPr/>
          <p:nvPr/>
        </p:nvSpPr>
        <p:spPr>
          <a:xfrm>
            <a:off x="2195513" y="2708275"/>
            <a:ext cx="5256212" cy="13684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6000" dirty="0">
                <a:solidFill>
                  <a:schemeClr val="tx1"/>
                </a:solidFill>
              </a:rPr>
              <a:t>en </a:t>
            </a:r>
            <a:r>
              <a:rPr lang="en-GB" sz="6000" dirty="0" err="1">
                <a:solidFill>
                  <a:schemeClr val="tx1"/>
                </a:solidFill>
              </a:rPr>
              <a:t>una</a:t>
            </a:r>
            <a:r>
              <a:rPr lang="en-GB" sz="6000" dirty="0">
                <a:solidFill>
                  <a:schemeClr val="tx1"/>
                </a:solidFill>
              </a:rPr>
              <a:t> </a:t>
            </a:r>
            <a:r>
              <a:rPr lang="en-GB" sz="6000" dirty="0" err="1">
                <a:solidFill>
                  <a:schemeClr val="tx1"/>
                </a:solidFill>
              </a:rPr>
              <a:t>caja</a:t>
            </a:r>
            <a:endParaRPr lang="en-GB" sz="6000" dirty="0">
              <a:solidFill>
                <a:schemeClr val="tx1"/>
              </a:solidFill>
            </a:endParaRPr>
          </a:p>
        </p:txBody>
      </p:sp>
      <p:pic>
        <p:nvPicPr>
          <p:cNvPr id="6" name="Picture 2" descr="http://www.denofgeek.com/siteimage/scale/800/600/78262.png"/>
          <p:cNvPicPr>
            <a:picLocks noChangeAspect="1" noChangeArrowheads="1"/>
          </p:cNvPicPr>
          <p:nvPr/>
        </p:nvPicPr>
        <p:blipFill>
          <a:blip r:embed="rId4" cstate="print">
            <a:extLst>
              <a:ext uri="{28A0092B-C50C-407E-A947-70E740481C1C}"/>
            </a:extLst>
          </a:blip>
          <a:srcRect/>
          <a:stretch>
            <a:fillRect/>
          </a:stretch>
        </p:blipFill>
        <p:spPr bwMode="auto">
          <a:xfrm>
            <a:off x="18577" y="260648"/>
            <a:ext cx="1601095" cy="1075292"/>
          </a:xfrm>
          <a:prstGeom prst="rect">
            <a:avLst/>
          </a:prstGeom>
          <a:ln>
            <a:noFill/>
          </a:ln>
          <a:effectLst>
            <a:softEdge rad="112500"/>
          </a:effectLst>
          <a:extLst>
            <a:ext uri="{909E8E84-426E-40DD-AFC4-6F175D3DCCD1}"/>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p:cNvSpPr>
          <p:nvPr>
            <p:ph type="ctrTitle"/>
          </p:nvPr>
        </p:nvSpPr>
        <p:spPr/>
        <p:txBody>
          <a:bodyPr/>
          <a:lstStyle/>
          <a:p>
            <a:endParaRPr lang="en-GB" smtClean="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GB"/>
          </a:p>
        </p:txBody>
      </p:sp>
      <p:pic>
        <p:nvPicPr>
          <p:cNvPr id="117763" name="Picture 2" descr="http://images.wikia.com/mocktheweek/images/4/4a/17_Days_answer.png"/>
          <p:cNvPicPr>
            <a:picLocks noChangeAspect="1" noChangeArrowheads="1"/>
          </p:cNvPicPr>
          <p:nvPr/>
        </p:nvPicPr>
        <p:blipFill>
          <a:blip r:embed="rId3"/>
          <a:srcRect/>
          <a:stretch>
            <a:fillRect/>
          </a:stretch>
        </p:blipFill>
        <p:spPr bwMode="auto">
          <a:xfrm>
            <a:off x="-168275" y="0"/>
            <a:ext cx="9853613" cy="6858000"/>
          </a:xfrm>
          <a:prstGeom prst="rect">
            <a:avLst/>
          </a:prstGeom>
          <a:noFill/>
          <a:ln w="9525">
            <a:noFill/>
            <a:miter lim="800000"/>
            <a:headEnd/>
            <a:tailEnd/>
          </a:ln>
        </p:spPr>
      </p:pic>
      <p:sp>
        <p:nvSpPr>
          <p:cNvPr id="4" name="Rectangle 3"/>
          <p:cNvSpPr/>
          <p:nvPr/>
        </p:nvSpPr>
        <p:spPr>
          <a:xfrm>
            <a:off x="2268538" y="2349500"/>
            <a:ext cx="5040312" cy="2374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8000" dirty="0">
                <a:solidFill>
                  <a:schemeClr val="tx1"/>
                </a:solidFill>
              </a:rPr>
              <a:t>No, </a:t>
            </a:r>
            <a:r>
              <a:rPr lang="en-GB" sz="8000" dirty="0" err="1">
                <a:solidFill>
                  <a:schemeClr val="tx1"/>
                </a:solidFill>
              </a:rPr>
              <a:t>gracias</a:t>
            </a:r>
            <a:endParaRPr lang="en-GB" sz="8000" dirty="0">
              <a:solidFill>
                <a:schemeClr val="tx1"/>
              </a:solidFill>
            </a:endParaRPr>
          </a:p>
        </p:txBody>
      </p:sp>
      <p:pic>
        <p:nvPicPr>
          <p:cNvPr id="6" name="Picture 2" descr="http://www.denofgeek.com/siteimage/scale/800/600/78262.png"/>
          <p:cNvPicPr>
            <a:picLocks noChangeAspect="1" noChangeArrowheads="1"/>
          </p:cNvPicPr>
          <p:nvPr/>
        </p:nvPicPr>
        <p:blipFill>
          <a:blip r:embed="rId4" cstate="print">
            <a:extLst>
              <a:ext uri="{28A0092B-C50C-407E-A947-70E740481C1C}"/>
            </a:extLst>
          </a:blip>
          <a:srcRect/>
          <a:stretch>
            <a:fillRect/>
          </a:stretch>
        </p:blipFill>
        <p:spPr bwMode="auto">
          <a:xfrm>
            <a:off x="18577" y="260648"/>
            <a:ext cx="1601095" cy="1075292"/>
          </a:xfrm>
          <a:prstGeom prst="rect">
            <a:avLst/>
          </a:prstGeom>
          <a:ln>
            <a:noFill/>
          </a:ln>
          <a:effectLst>
            <a:softEdge rad="112500"/>
          </a:effectLst>
          <a:extLst>
            <a:ext uri="{909E8E84-426E-40DD-AFC4-6F175D3DCCD1}"/>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p:cNvSpPr>
            <a:spLocks noGrp="1"/>
          </p:cNvSpPr>
          <p:nvPr>
            <p:ph type="ctrTitle"/>
          </p:nvPr>
        </p:nvSpPr>
        <p:spPr/>
        <p:txBody>
          <a:bodyPr/>
          <a:lstStyle/>
          <a:p>
            <a:endParaRPr lang="en-GB" smtClean="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GB"/>
          </a:p>
        </p:txBody>
      </p:sp>
      <p:pic>
        <p:nvPicPr>
          <p:cNvPr id="119811" name="Picture 2" descr="http://images.wikia.com/mocktheweek/images/4/4a/17_Days_answer.png"/>
          <p:cNvPicPr>
            <a:picLocks noChangeAspect="1" noChangeArrowheads="1"/>
          </p:cNvPicPr>
          <p:nvPr/>
        </p:nvPicPr>
        <p:blipFill>
          <a:blip r:embed="rId3"/>
          <a:srcRect/>
          <a:stretch>
            <a:fillRect/>
          </a:stretch>
        </p:blipFill>
        <p:spPr bwMode="auto">
          <a:xfrm>
            <a:off x="-168275" y="0"/>
            <a:ext cx="9853613" cy="6858000"/>
          </a:xfrm>
          <a:prstGeom prst="rect">
            <a:avLst/>
          </a:prstGeom>
          <a:noFill/>
          <a:ln w="9525">
            <a:noFill/>
            <a:miter lim="800000"/>
            <a:headEnd/>
            <a:tailEnd/>
          </a:ln>
        </p:spPr>
      </p:pic>
      <p:sp>
        <p:nvSpPr>
          <p:cNvPr id="4" name="Rectangle 3"/>
          <p:cNvSpPr/>
          <p:nvPr/>
        </p:nvSpPr>
        <p:spPr>
          <a:xfrm>
            <a:off x="2268538" y="2744788"/>
            <a:ext cx="5040312" cy="13684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7200" dirty="0">
                <a:solidFill>
                  <a:schemeClr val="tx1"/>
                </a:solidFill>
              </a:rPr>
              <a:t>un </a:t>
            </a:r>
            <a:r>
              <a:rPr lang="en-GB" sz="7200" dirty="0" err="1">
                <a:solidFill>
                  <a:schemeClr val="tx1"/>
                </a:solidFill>
              </a:rPr>
              <a:t>elefante</a:t>
            </a:r>
            <a:endParaRPr lang="en-GB" sz="7200" dirty="0">
              <a:solidFill>
                <a:schemeClr val="tx1"/>
              </a:solidFill>
            </a:endParaRPr>
          </a:p>
        </p:txBody>
      </p:sp>
      <p:pic>
        <p:nvPicPr>
          <p:cNvPr id="6" name="Picture 2" descr="http://www.denofgeek.com/siteimage/scale/800/600/78262.png"/>
          <p:cNvPicPr>
            <a:picLocks noChangeAspect="1" noChangeArrowheads="1"/>
          </p:cNvPicPr>
          <p:nvPr/>
        </p:nvPicPr>
        <p:blipFill>
          <a:blip r:embed="rId4" cstate="print">
            <a:extLst>
              <a:ext uri="{28A0092B-C50C-407E-A947-70E740481C1C}"/>
            </a:extLst>
          </a:blip>
          <a:srcRect/>
          <a:stretch>
            <a:fillRect/>
          </a:stretch>
        </p:blipFill>
        <p:spPr bwMode="auto">
          <a:xfrm>
            <a:off x="18577" y="260648"/>
            <a:ext cx="1601095" cy="1075292"/>
          </a:xfrm>
          <a:prstGeom prst="rect">
            <a:avLst/>
          </a:prstGeom>
          <a:ln>
            <a:noFill/>
          </a:ln>
          <a:effectLst>
            <a:softEdge rad="112500"/>
          </a:effectLst>
          <a:extLst>
            <a:ext uri="{909E8E84-426E-40DD-AFC4-6F175D3DCCD1}"/>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p:cNvSpPr>
            <a:spLocks noGrp="1"/>
          </p:cNvSpPr>
          <p:nvPr>
            <p:ph type="ctrTitle"/>
          </p:nvPr>
        </p:nvSpPr>
        <p:spPr/>
        <p:txBody>
          <a:bodyPr/>
          <a:lstStyle/>
          <a:p>
            <a:endParaRPr lang="en-GB" smtClean="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GB"/>
          </a:p>
        </p:txBody>
      </p:sp>
      <p:pic>
        <p:nvPicPr>
          <p:cNvPr id="121859" name="Picture 2" descr="http://images.wikia.com/mocktheweek/images/4/4a/17_Days_answer.png"/>
          <p:cNvPicPr>
            <a:picLocks noChangeAspect="1" noChangeArrowheads="1"/>
          </p:cNvPicPr>
          <p:nvPr/>
        </p:nvPicPr>
        <p:blipFill>
          <a:blip r:embed="rId3"/>
          <a:srcRect/>
          <a:stretch>
            <a:fillRect/>
          </a:stretch>
        </p:blipFill>
        <p:spPr bwMode="auto">
          <a:xfrm>
            <a:off x="-168275" y="0"/>
            <a:ext cx="9853613" cy="6858000"/>
          </a:xfrm>
          <a:prstGeom prst="rect">
            <a:avLst/>
          </a:prstGeom>
          <a:noFill/>
          <a:ln w="9525">
            <a:noFill/>
            <a:miter lim="800000"/>
            <a:headEnd/>
            <a:tailEnd/>
          </a:ln>
        </p:spPr>
      </p:pic>
      <p:sp>
        <p:nvSpPr>
          <p:cNvPr id="4" name="Rectangle 3"/>
          <p:cNvSpPr/>
          <p:nvPr/>
        </p:nvSpPr>
        <p:spPr>
          <a:xfrm>
            <a:off x="2268538" y="2708275"/>
            <a:ext cx="5040312" cy="13684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5400" dirty="0">
                <a:solidFill>
                  <a:schemeClr val="tx1"/>
                </a:solidFill>
              </a:rPr>
              <a:t>solo los </a:t>
            </a:r>
            <a:r>
              <a:rPr lang="en-GB" sz="5400" dirty="0" err="1">
                <a:solidFill>
                  <a:schemeClr val="tx1"/>
                </a:solidFill>
              </a:rPr>
              <a:t>lunes</a:t>
            </a:r>
            <a:endParaRPr lang="en-GB" sz="5400" dirty="0">
              <a:solidFill>
                <a:schemeClr val="tx1"/>
              </a:solidFill>
            </a:endParaRPr>
          </a:p>
        </p:txBody>
      </p:sp>
      <p:pic>
        <p:nvPicPr>
          <p:cNvPr id="6" name="Picture 2" descr="http://www.denofgeek.com/siteimage/scale/800/600/78262.png"/>
          <p:cNvPicPr>
            <a:picLocks noChangeAspect="1" noChangeArrowheads="1"/>
          </p:cNvPicPr>
          <p:nvPr/>
        </p:nvPicPr>
        <p:blipFill>
          <a:blip r:embed="rId4" cstate="print">
            <a:extLst>
              <a:ext uri="{28A0092B-C50C-407E-A947-70E740481C1C}"/>
            </a:extLst>
          </a:blip>
          <a:srcRect/>
          <a:stretch>
            <a:fillRect/>
          </a:stretch>
        </p:blipFill>
        <p:spPr bwMode="auto">
          <a:xfrm>
            <a:off x="18577" y="260648"/>
            <a:ext cx="1601095" cy="1075292"/>
          </a:xfrm>
          <a:prstGeom prst="rect">
            <a:avLst/>
          </a:prstGeom>
          <a:ln>
            <a:noFill/>
          </a:ln>
          <a:effectLst>
            <a:softEdge rad="112500"/>
          </a:effectLst>
          <a:extLst>
            <a:ext uri="{909E8E84-426E-40DD-AFC4-6F175D3DCCD1}"/>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p:cNvSpPr>
            <a:spLocks noGrp="1"/>
          </p:cNvSpPr>
          <p:nvPr>
            <p:ph type="ctrTitle"/>
          </p:nvPr>
        </p:nvSpPr>
        <p:spPr/>
        <p:txBody>
          <a:bodyPr/>
          <a:lstStyle/>
          <a:p>
            <a:endParaRPr lang="en-GB" smtClean="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GB"/>
          </a:p>
        </p:txBody>
      </p:sp>
      <p:pic>
        <p:nvPicPr>
          <p:cNvPr id="123907" name="Picture 2" descr="http://images.wikia.com/mocktheweek/images/4/4a/17_Days_answer.png"/>
          <p:cNvPicPr>
            <a:picLocks noChangeAspect="1" noChangeArrowheads="1"/>
          </p:cNvPicPr>
          <p:nvPr/>
        </p:nvPicPr>
        <p:blipFill>
          <a:blip r:embed="rId3"/>
          <a:srcRect/>
          <a:stretch>
            <a:fillRect/>
          </a:stretch>
        </p:blipFill>
        <p:spPr bwMode="auto">
          <a:xfrm>
            <a:off x="-168275" y="0"/>
            <a:ext cx="9853613" cy="6858000"/>
          </a:xfrm>
          <a:prstGeom prst="rect">
            <a:avLst/>
          </a:prstGeom>
          <a:noFill/>
          <a:ln w="9525">
            <a:noFill/>
            <a:miter lim="800000"/>
            <a:headEnd/>
            <a:tailEnd/>
          </a:ln>
        </p:spPr>
      </p:pic>
      <p:sp>
        <p:nvSpPr>
          <p:cNvPr id="4" name="Rectangle 3"/>
          <p:cNvSpPr/>
          <p:nvPr/>
        </p:nvSpPr>
        <p:spPr>
          <a:xfrm>
            <a:off x="2268538" y="2708275"/>
            <a:ext cx="5040312" cy="13684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5400" dirty="0">
                <a:solidFill>
                  <a:schemeClr val="tx1"/>
                </a:solidFill>
              </a:rPr>
              <a:t>Harry Potter</a:t>
            </a:r>
            <a:endParaRPr lang="en-GB" sz="5400" dirty="0">
              <a:solidFill>
                <a:schemeClr val="tx1"/>
              </a:solidFill>
            </a:endParaRPr>
          </a:p>
        </p:txBody>
      </p:sp>
      <p:pic>
        <p:nvPicPr>
          <p:cNvPr id="6" name="Picture 2" descr="http://www.denofgeek.com/siteimage/scale/800/600/78262.png"/>
          <p:cNvPicPr>
            <a:picLocks noChangeAspect="1" noChangeArrowheads="1"/>
          </p:cNvPicPr>
          <p:nvPr/>
        </p:nvPicPr>
        <p:blipFill>
          <a:blip r:embed="rId4" cstate="print">
            <a:extLst>
              <a:ext uri="{28A0092B-C50C-407E-A947-70E740481C1C}"/>
            </a:extLst>
          </a:blip>
          <a:srcRect/>
          <a:stretch>
            <a:fillRect/>
          </a:stretch>
        </p:blipFill>
        <p:spPr bwMode="auto">
          <a:xfrm>
            <a:off x="18577" y="260648"/>
            <a:ext cx="1601095" cy="1075292"/>
          </a:xfrm>
          <a:prstGeom prst="rect">
            <a:avLst/>
          </a:prstGeom>
          <a:ln>
            <a:noFill/>
          </a:ln>
          <a:effectLst>
            <a:softEdge rad="112500"/>
          </a:effectLst>
          <a:extLst>
            <a:ext uri="{909E8E84-426E-40DD-AFC4-6F175D3DCCD1}"/>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GB" b="1" smtClean="0"/>
              <a:t>¡Un poco de teatro!</a:t>
            </a:r>
          </a:p>
        </p:txBody>
      </p:sp>
      <p:sp>
        <p:nvSpPr>
          <p:cNvPr id="26626" name="Content Placeholder 2"/>
          <p:cNvSpPr>
            <a:spLocks noGrp="1"/>
          </p:cNvSpPr>
          <p:nvPr>
            <p:ph idx="1"/>
          </p:nvPr>
        </p:nvSpPr>
        <p:spPr>
          <a:xfrm>
            <a:off x="457200" y="1600200"/>
            <a:ext cx="8229600" cy="2620963"/>
          </a:xfrm>
        </p:spPr>
        <p:txBody>
          <a:bodyPr/>
          <a:lstStyle/>
          <a:p>
            <a:pPr marL="0" indent="0">
              <a:buFont typeface="Arial" charset="0"/>
              <a:buNone/>
            </a:pPr>
            <a:r>
              <a:rPr lang="en-GB" smtClean="0"/>
              <a:t>Persona 1:  </a:t>
            </a:r>
            <a:r>
              <a:rPr lang="en-GB" b="1" smtClean="0"/>
              <a:t>¿Qué es esto?</a:t>
            </a:r>
            <a:r>
              <a:rPr lang="en-GB" smtClean="0"/>
              <a:t/>
            </a:r>
            <a:br>
              <a:rPr lang="en-GB" smtClean="0"/>
            </a:br>
            <a:r>
              <a:rPr lang="en-GB" smtClean="0"/>
              <a:t/>
            </a:r>
            <a:br>
              <a:rPr lang="en-GB" smtClean="0"/>
            </a:br>
            <a:r>
              <a:rPr lang="en-GB" smtClean="0"/>
              <a:t>Persona 2: </a:t>
            </a:r>
            <a:r>
              <a:rPr lang="en-GB" b="1" smtClean="0"/>
              <a:t>No lo sé. Y tú, ¿qué piensas?</a:t>
            </a:r>
            <a:br>
              <a:rPr lang="en-GB" b="1" smtClean="0"/>
            </a:br>
            <a:r>
              <a:rPr lang="en-GB" smtClean="0"/>
              <a:t/>
            </a:r>
            <a:br>
              <a:rPr lang="en-GB" smtClean="0"/>
            </a:br>
            <a:r>
              <a:rPr lang="en-GB" smtClean="0"/>
              <a:t>Persona 1: ¡</a:t>
            </a:r>
            <a:r>
              <a:rPr lang="en-GB" b="1" smtClean="0"/>
              <a:t>No tengo ni idea!</a:t>
            </a:r>
          </a:p>
        </p:txBody>
      </p:sp>
      <p:pic>
        <p:nvPicPr>
          <p:cNvPr id="1026" name="Picture 2"/>
          <p:cNvPicPr>
            <a:picLocks noChangeAspect="1" noChangeArrowheads="1"/>
          </p:cNvPicPr>
          <p:nvPr/>
        </p:nvPicPr>
        <p:blipFill>
          <a:blip r:embed="rId2"/>
          <a:srcRect/>
          <a:stretch>
            <a:fillRect/>
          </a:stretch>
        </p:blipFill>
        <p:spPr bwMode="auto">
          <a:xfrm>
            <a:off x="755650" y="5013325"/>
            <a:ext cx="896938" cy="896938"/>
          </a:xfrm>
          <a:prstGeom prst="rect">
            <a:avLst/>
          </a:prstGeom>
          <a:noFill/>
          <a:ln w="9525">
            <a:noFill/>
            <a:miter lim="800000"/>
            <a:headEnd/>
            <a:tailEnd/>
          </a:ln>
        </p:spPr>
      </p:pic>
      <p:pic>
        <p:nvPicPr>
          <p:cNvPr id="4" name="Picture 3"/>
          <p:cNvPicPr>
            <a:picLocks noChangeAspect="1"/>
          </p:cNvPicPr>
          <p:nvPr/>
        </p:nvPicPr>
        <p:blipFill>
          <a:blip r:embed="rId3"/>
          <a:srcRect/>
          <a:stretch>
            <a:fillRect/>
          </a:stretch>
        </p:blipFill>
        <p:spPr bwMode="auto">
          <a:xfrm>
            <a:off x="2700338" y="4913313"/>
            <a:ext cx="996950" cy="996950"/>
          </a:xfrm>
          <a:prstGeom prst="rect">
            <a:avLst/>
          </a:prstGeom>
          <a:noFill/>
          <a:ln w="9525">
            <a:noFill/>
            <a:miter lim="800000"/>
            <a:headEnd/>
            <a:tailEnd/>
          </a:ln>
        </p:spPr>
      </p:pic>
      <p:pic>
        <p:nvPicPr>
          <p:cNvPr id="1027" name="Picture 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659563" y="4757738"/>
            <a:ext cx="1985962" cy="1152525"/>
          </a:xfrm>
          <a:prstGeom prst="rect">
            <a:avLst/>
          </a:prstGeom>
          <a:noFill/>
          <a:ln w="9525">
            <a:noFill/>
            <a:miter lim="800000"/>
            <a:headEnd/>
            <a:tailEnd/>
          </a:ln>
        </p:spPr>
      </p:pic>
      <p:pic>
        <p:nvPicPr>
          <p:cNvPr id="1028" name="Picture 4"/>
          <p:cNvPicPr>
            <a:picLocks noChangeAspect="1" noChangeArrowheads="1"/>
          </p:cNvPicPr>
          <p:nvPr/>
        </p:nvPicPr>
        <p:blipFill>
          <a:blip r:embed="rId5"/>
          <a:srcRect/>
          <a:stretch>
            <a:fillRect/>
          </a:stretch>
        </p:blipFill>
        <p:spPr bwMode="auto">
          <a:xfrm>
            <a:off x="4932363" y="4879975"/>
            <a:ext cx="1050925" cy="1028700"/>
          </a:xfrm>
          <a:prstGeom prst="rect">
            <a:avLst/>
          </a:prstGeom>
          <a:noFill/>
          <a:ln w="9525">
            <a:noFill/>
            <a:miter lim="800000"/>
            <a:headEnd/>
            <a:tailEnd/>
          </a:ln>
        </p:spPr>
      </p:pic>
      <p:pic>
        <p:nvPicPr>
          <p:cNvPr id="26631" name="Picture 6"/>
          <p:cNvPicPr>
            <a:picLocks noChangeAspect="1" noChangeArrowheads="1"/>
          </p:cNvPicPr>
          <p:nvPr/>
        </p:nvPicPr>
        <p:blipFill>
          <a:blip r:embed="rId6"/>
          <a:srcRect/>
          <a:stretch>
            <a:fillRect/>
          </a:stretch>
        </p:blipFill>
        <p:spPr bwMode="auto">
          <a:xfrm>
            <a:off x="5148263" y="1412875"/>
            <a:ext cx="1112837" cy="11128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fade">
                                      <p:cBhvr>
                                        <p:cTn id="2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79388" y="188913"/>
          <a:ext cx="8856662" cy="6408737"/>
        </p:xfrm>
        <a:graphic>
          <a:graphicData uri="http://schemas.openxmlformats.org/drawingml/2006/table">
            <a:tbl>
              <a:tblPr firstRow="1" bandRow="1">
                <a:tableStyleId>{5940675A-B579-460E-94D1-54222C63F5DA}</a:tableStyleId>
              </a:tblPr>
              <a:tblGrid>
                <a:gridCol w="8856984"/>
              </a:tblGrid>
              <a:tr h="608446">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3506">
                <a:tc>
                  <a:txBody>
                    <a:bodyPr/>
                    <a:lstStyle/>
                    <a:p>
                      <a:pPr algn="l" fontAlgn="auto">
                        <a:spcBef>
                          <a:spcPts val="0"/>
                        </a:spcBef>
                        <a:spcAft>
                          <a:spcPts val="0"/>
                        </a:spcAft>
                        <a:defRPr/>
                      </a:pPr>
                      <a:r>
                        <a:rPr lang="en-GB" sz="3200" b="1" dirty="0" smtClean="0">
                          <a:solidFill>
                            <a:schemeClr val="bg1"/>
                          </a:solidFill>
                        </a:rPr>
                        <a:t>Spontaneity</a:t>
                      </a:r>
                      <a:r>
                        <a:rPr lang="en-GB" sz="3200" b="1" baseline="0" dirty="0" smtClean="0">
                          <a:solidFill>
                            <a:schemeClr val="bg1"/>
                          </a:solidFill>
                        </a:rPr>
                        <a:t> and interaction: </a:t>
                      </a:r>
                      <a:r>
                        <a:rPr lang="en-GB" sz="3200" b="1" dirty="0" smtClean="0">
                          <a:solidFill>
                            <a:schemeClr val="bg1"/>
                          </a:solidFill>
                        </a:rPr>
                        <a:t>Questions</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08748">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58012">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125970" name="Text Placeholder 2"/>
          <p:cNvSpPr txBox="1">
            <a:spLocks/>
          </p:cNvSpPr>
          <p:nvPr/>
        </p:nvSpPr>
        <p:spPr bwMode="auto">
          <a:xfrm>
            <a:off x="179388" y="6092825"/>
            <a:ext cx="7772400" cy="1500188"/>
          </a:xfrm>
          <a:prstGeom prst="rect">
            <a:avLst/>
          </a:prstGeom>
          <a:noFill/>
          <a:ln w="9525">
            <a:noFill/>
            <a:miter lim="800000"/>
            <a:headEnd/>
            <a:tailEnd/>
          </a:ln>
        </p:spPr>
        <p:txBody>
          <a:bodyPr/>
          <a:lstStyle/>
          <a:p>
            <a:pPr marL="342900" indent="-342900">
              <a:spcBef>
                <a:spcPct val="20000"/>
              </a:spcBef>
              <a:buFont typeface="Arial" charset="0"/>
              <a:buNone/>
            </a:pPr>
            <a:r>
              <a:rPr lang="en-GB" sz="2800" b="1">
                <a:solidFill>
                  <a:srgbClr val="002060"/>
                </a:solidFill>
                <a:latin typeface="Calibri" pitchFamily="34" charset="0"/>
              </a:rPr>
              <a:t>Idea 15:  20 questions</a:t>
            </a:r>
            <a:endParaRPr lang="en-US" sz="2800" b="1">
              <a:solidFill>
                <a:srgbClr val="002060"/>
              </a:solidFill>
              <a:latin typeface="Calibri" pitchFamily="34" charset="0"/>
            </a:endParaRPr>
          </a:p>
        </p:txBody>
      </p:sp>
      <p:sp>
        <p:nvSpPr>
          <p:cNvPr id="125971"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GB" sz="4400">
                <a:latin typeface="Calibri" pitchFamily="34" charset="0"/>
              </a:rPr>
              <a:t>20 QUESTIONS</a:t>
            </a:r>
            <a:endParaRPr lang="en-US" sz="4400">
              <a:latin typeface="Calibri" pitchFamily="34" charset="0"/>
            </a:endParaRPr>
          </a:p>
        </p:txBody>
      </p:sp>
      <p:pic>
        <p:nvPicPr>
          <p:cNvPr id="125972" name="Picture 2"/>
          <p:cNvPicPr>
            <a:picLocks noChangeAspect="1" noChangeArrowheads="1"/>
          </p:cNvPicPr>
          <p:nvPr/>
        </p:nvPicPr>
        <p:blipFill>
          <a:blip r:embed="rId3">
            <a:clrChange>
              <a:clrFrom>
                <a:srgbClr val="DADADA"/>
              </a:clrFrom>
              <a:clrTo>
                <a:srgbClr val="DADADA">
                  <a:alpha val="0"/>
                </a:srgbClr>
              </a:clrTo>
            </a:clrChange>
          </a:blip>
          <a:srcRect/>
          <a:stretch>
            <a:fillRect/>
          </a:stretch>
        </p:blipFill>
        <p:spPr bwMode="auto">
          <a:xfrm>
            <a:off x="3886200" y="4219575"/>
            <a:ext cx="1622425" cy="1622425"/>
          </a:xfrm>
          <a:prstGeom prst="rect">
            <a:avLst/>
          </a:prstGeom>
          <a:noFill/>
          <a:ln w="9525">
            <a:noFill/>
            <a:miter lim="800000"/>
            <a:headEnd/>
            <a:tailEnd/>
          </a:ln>
        </p:spPr>
      </p:pic>
      <p:pic>
        <p:nvPicPr>
          <p:cNvPr id="125973" name="Picture 8"/>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8439150" y="115888"/>
            <a:ext cx="647700"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p:txBody>
          <a:bodyPr anchor="t"/>
          <a:lstStyle/>
          <a:p>
            <a:r>
              <a:rPr lang="en-GB" sz="6600" b="1" smtClean="0"/>
              <a:t>20 questions</a:t>
            </a:r>
          </a:p>
        </p:txBody>
      </p:sp>
      <p:sp>
        <p:nvSpPr>
          <p:cNvPr id="128002" name="Rectangle 3"/>
          <p:cNvSpPr>
            <a:spLocks noChangeArrowheads="1"/>
          </p:cNvSpPr>
          <p:nvPr/>
        </p:nvSpPr>
        <p:spPr bwMode="auto">
          <a:xfrm>
            <a:off x="500063" y="1428750"/>
            <a:ext cx="8229600" cy="4525963"/>
          </a:xfrm>
          <a:prstGeom prst="rect">
            <a:avLst/>
          </a:prstGeom>
          <a:noFill/>
          <a:ln w="9525">
            <a:noFill/>
            <a:miter lim="800000"/>
            <a:headEnd/>
            <a:tailEnd/>
          </a:ln>
        </p:spPr>
        <p:txBody>
          <a:bodyPr/>
          <a:lstStyle/>
          <a:p>
            <a:pPr marL="609600" indent="-609600">
              <a:spcBef>
                <a:spcPct val="20000"/>
              </a:spcBef>
            </a:pPr>
            <a:endParaRPr lang="en-GB" sz="4000">
              <a:latin typeface="Calibri" pitchFamily="34" charset="0"/>
            </a:endParaRPr>
          </a:p>
          <a:p>
            <a:pPr marL="609600" indent="-609600">
              <a:spcBef>
                <a:spcPct val="20000"/>
              </a:spcBef>
              <a:buFontTx/>
              <a:buAutoNum type="arabicParenR"/>
            </a:pPr>
            <a:r>
              <a:rPr lang="en-GB" sz="4000">
                <a:latin typeface="Calibri" pitchFamily="34" charset="0"/>
              </a:rPr>
              <a:t>Have you…?</a:t>
            </a:r>
          </a:p>
          <a:p>
            <a:pPr marL="609600" indent="-609600">
              <a:spcBef>
                <a:spcPct val="20000"/>
              </a:spcBef>
              <a:buFontTx/>
              <a:buAutoNum type="arabicParenR"/>
            </a:pPr>
            <a:r>
              <a:rPr lang="en-GB" sz="4000">
                <a:latin typeface="Calibri" pitchFamily="34" charset="0"/>
              </a:rPr>
              <a:t>Do you like…?</a:t>
            </a:r>
          </a:p>
          <a:p>
            <a:pPr marL="609600" indent="-609600">
              <a:spcBef>
                <a:spcPct val="20000"/>
              </a:spcBef>
              <a:buFontTx/>
              <a:buAutoNum type="arabicParenR"/>
            </a:pPr>
            <a:r>
              <a:rPr lang="en-GB" sz="4000">
                <a:latin typeface="Calibri" pitchFamily="34" charset="0"/>
              </a:rPr>
              <a:t>How…?</a:t>
            </a:r>
          </a:p>
          <a:p>
            <a:pPr marL="609600" indent="-609600">
              <a:spcBef>
                <a:spcPct val="20000"/>
              </a:spcBef>
              <a:buFontTx/>
              <a:buAutoNum type="arabicParenR"/>
            </a:pPr>
            <a:r>
              <a:rPr lang="en-GB" sz="4000">
                <a:latin typeface="Calibri" pitchFamily="34" charset="0"/>
              </a:rPr>
              <a:t>Where…?</a:t>
            </a:r>
          </a:p>
          <a:p>
            <a:pPr marL="609600" indent="-609600">
              <a:spcBef>
                <a:spcPct val="20000"/>
              </a:spcBef>
              <a:buFontTx/>
              <a:buAutoNum type="arabicParenR"/>
            </a:pPr>
            <a:r>
              <a:rPr lang="en-GB" sz="4000">
                <a:latin typeface="Calibri" pitchFamily="34" charset="0"/>
              </a:rPr>
              <a:t>Is…?</a:t>
            </a:r>
          </a:p>
        </p:txBody>
      </p:sp>
      <p:pic>
        <p:nvPicPr>
          <p:cNvPr id="128003" name="Picture 2"/>
          <p:cNvPicPr>
            <a:picLocks noChangeAspect="1" noChangeArrowheads="1"/>
          </p:cNvPicPr>
          <p:nvPr/>
        </p:nvPicPr>
        <p:blipFill>
          <a:blip r:embed="rId2">
            <a:clrChange>
              <a:clrFrom>
                <a:srgbClr val="DADADA"/>
              </a:clrFrom>
              <a:clrTo>
                <a:srgbClr val="DADADA">
                  <a:alpha val="0"/>
                </a:srgbClr>
              </a:clrTo>
            </a:clrChange>
          </a:blip>
          <a:srcRect/>
          <a:stretch>
            <a:fillRect/>
          </a:stretch>
        </p:blipFill>
        <p:spPr bwMode="auto">
          <a:xfrm>
            <a:off x="6875463" y="4652963"/>
            <a:ext cx="1622425" cy="1620837"/>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ChangeArrowheads="1"/>
          </p:cNvSpPr>
          <p:nvPr>
            <p:ph type="ctrTitle"/>
          </p:nvPr>
        </p:nvSpPr>
        <p:spPr/>
        <p:txBody>
          <a:bodyPr/>
          <a:lstStyle/>
          <a:p>
            <a:r>
              <a:rPr lang="en-GB" sz="6600" smtClean="0">
                <a:latin typeface="Bauhaus 93"/>
                <a:cs typeface="Arial" charset="0"/>
              </a:rPr>
              <a:t>¿Piensas que …?</a:t>
            </a:r>
          </a:p>
        </p:txBody>
      </p:sp>
      <p:sp>
        <p:nvSpPr>
          <p:cNvPr id="129026" name="TextBox 2"/>
          <p:cNvSpPr txBox="1">
            <a:spLocks noChangeArrowheads="1"/>
          </p:cNvSpPr>
          <p:nvPr/>
        </p:nvSpPr>
        <p:spPr bwMode="auto">
          <a:xfrm>
            <a:off x="1071563" y="3714750"/>
            <a:ext cx="7072312" cy="646113"/>
          </a:xfrm>
          <a:prstGeom prst="rect">
            <a:avLst/>
          </a:prstGeom>
          <a:noFill/>
          <a:ln w="9525">
            <a:noFill/>
            <a:miter lim="800000"/>
            <a:headEnd/>
            <a:tailEnd/>
          </a:ln>
        </p:spPr>
        <p:txBody>
          <a:bodyPr>
            <a:spAutoFit/>
          </a:bodyPr>
          <a:lstStyle/>
          <a:p>
            <a:pPr algn="ctr"/>
            <a:r>
              <a:rPr lang="en-GB" sz="3600" i="1"/>
              <a:t>Do you think that………..?</a:t>
            </a:r>
            <a:endParaRPr lang="en-US" sz="3600" i="1"/>
          </a:p>
        </p:txBody>
      </p:sp>
      <p:pic>
        <p:nvPicPr>
          <p:cNvPr id="129027" name="Picture 2"/>
          <p:cNvPicPr>
            <a:picLocks noChangeAspect="1" noChangeArrowheads="1"/>
          </p:cNvPicPr>
          <p:nvPr/>
        </p:nvPicPr>
        <p:blipFill>
          <a:blip r:embed="rId3">
            <a:clrChange>
              <a:clrFrom>
                <a:srgbClr val="DADADA"/>
              </a:clrFrom>
              <a:clrTo>
                <a:srgbClr val="DADADA">
                  <a:alpha val="0"/>
                </a:srgbClr>
              </a:clrTo>
            </a:clrChange>
          </a:blip>
          <a:srcRect/>
          <a:stretch>
            <a:fillRect/>
          </a:stretch>
        </p:blipFill>
        <p:spPr bwMode="auto">
          <a:xfrm>
            <a:off x="3797300" y="4868863"/>
            <a:ext cx="1620838" cy="1620837"/>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79388" y="188913"/>
          <a:ext cx="8856662" cy="6408737"/>
        </p:xfrm>
        <a:graphic>
          <a:graphicData uri="http://schemas.openxmlformats.org/drawingml/2006/table">
            <a:tbl>
              <a:tblPr firstRow="1" bandRow="1">
                <a:tableStyleId>{5940675A-B579-460E-94D1-54222C63F5DA}</a:tableStyleId>
              </a:tblPr>
              <a:tblGrid>
                <a:gridCol w="8856984"/>
              </a:tblGrid>
              <a:tr h="592927">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78262">
                <a:tc>
                  <a:txBody>
                    <a:bodyPr/>
                    <a:lstStyle/>
                    <a:p>
                      <a:pPr algn="l" fontAlgn="auto">
                        <a:spcBef>
                          <a:spcPts val="0"/>
                        </a:spcBef>
                        <a:spcAft>
                          <a:spcPts val="0"/>
                        </a:spcAft>
                        <a:defRPr/>
                      </a:pPr>
                      <a:r>
                        <a:rPr lang="en-GB" sz="3200" b="1" dirty="0" smtClean="0">
                          <a:solidFill>
                            <a:schemeClr val="bg1"/>
                          </a:solidFill>
                        </a:rPr>
                        <a:t>Spontaneity</a:t>
                      </a:r>
                      <a:r>
                        <a:rPr lang="en-GB" sz="3200" b="1" baseline="0" dirty="0" smtClean="0">
                          <a:solidFill>
                            <a:schemeClr val="bg1"/>
                          </a:solidFill>
                        </a:rPr>
                        <a:t> and interaction: </a:t>
                      </a:r>
                      <a:r>
                        <a:rPr lang="en-GB" sz="3200" b="1" dirty="0" smtClean="0">
                          <a:solidFill>
                            <a:schemeClr val="bg1"/>
                          </a:solidFill>
                        </a:rPr>
                        <a:t>Questions</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491194">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329">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131090" name="Text Placeholder 2"/>
          <p:cNvSpPr txBox="1">
            <a:spLocks/>
          </p:cNvSpPr>
          <p:nvPr/>
        </p:nvSpPr>
        <p:spPr bwMode="auto">
          <a:xfrm>
            <a:off x="179388" y="6092825"/>
            <a:ext cx="7772400" cy="1500188"/>
          </a:xfrm>
          <a:prstGeom prst="rect">
            <a:avLst/>
          </a:prstGeom>
          <a:noFill/>
          <a:ln w="9525">
            <a:noFill/>
            <a:miter lim="800000"/>
            <a:headEnd/>
            <a:tailEnd/>
          </a:ln>
        </p:spPr>
        <p:txBody>
          <a:bodyPr/>
          <a:lstStyle/>
          <a:p>
            <a:pPr marL="342900" indent="-342900">
              <a:spcBef>
                <a:spcPct val="20000"/>
              </a:spcBef>
              <a:buFont typeface="Arial" charset="0"/>
              <a:buNone/>
            </a:pPr>
            <a:r>
              <a:rPr lang="en-GB" sz="2800" b="1">
                <a:solidFill>
                  <a:srgbClr val="002060"/>
                </a:solidFill>
                <a:latin typeface="Calibri" pitchFamily="34" charset="0"/>
              </a:rPr>
              <a:t>Idea 16:  Hotseating</a:t>
            </a:r>
            <a:endParaRPr lang="en-US" sz="2800" b="1">
              <a:solidFill>
                <a:srgbClr val="002060"/>
              </a:solidFill>
              <a:latin typeface="Calibri" pitchFamily="34" charset="0"/>
            </a:endParaRPr>
          </a:p>
        </p:txBody>
      </p:sp>
      <p:sp>
        <p:nvSpPr>
          <p:cNvPr id="131091"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GB" sz="4400">
                <a:latin typeface="Calibri" pitchFamily="34" charset="0"/>
              </a:rPr>
              <a:t>HOTSEATING</a:t>
            </a:r>
            <a:endParaRPr lang="en-US" sz="4400">
              <a:latin typeface="Calibri" pitchFamily="34" charset="0"/>
            </a:endParaRPr>
          </a:p>
        </p:txBody>
      </p:sp>
      <p:pic>
        <p:nvPicPr>
          <p:cNvPr id="131092" name="Picture 2"/>
          <p:cNvPicPr>
            <a:picLocks noChangeAspect="1" noChangeArrowheads="1"/>
          </p:cNvPicPr>
          <p:nvPr/>
        </p:nvPicPr>
        <p:blipFill>
          <a:blip r:embed="rId3">
            <a:clrChange>
              <a:clrFrom>
                <a:srgbClr val="DADADA"/>
              </a:clrFrom>
              <a:clrTo>
                <a:srgbClr val="DADADA">
                  <a:alpha val="0"/>
                </a:srgbClr>
              </a:clrTo>
            </a:clrChange>
          </a:blip>
          <a:srcRect/>
          <a:stretch>
            <a:fillRect/>
          </a:stretch>
        </p:blipFill>
        <p:spPr bwMode="auto">
          <a:xfrm>
            <a:off x="3886200" y="4219575"/>
            <a:ext cx="1622425" cy="1622425"/>
          </a:xfrm>
          <a:prstGeom prst="rect">
            <a:avLst/>
          </a:prstGeom>
          <a:noFill/>
          <a:ln w="9525">
            <a:noFill/>
            <a:miter lim="800000"/>
            <a:headEnd/>
            <a:tailEnd/>
          </a:ln>
        </p:spPr>
      </p:pic>
      <p:pic>
        <p:nvPicPr>
          <p:cNvPr id="131093" name="Picture 8"/>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8439150" y="115888"/>
            <a:ext cx="647700"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24-10-2010 08;36;59.JPG"/>
          <p:cNvPicPr>
            <a:picLocks noChangeAspect="1"/>
          </p:cNvPicPr>
          <p:nvPr/>
        </p:nvPicPr>
        <p:blipFill>
          <a:blip r:embed="rId3"/>
          <a:srcRect/>
          <a:stretch>
            <a:fillRect/>
          </a:stretch>
        </p:blipFill>
        <p:spPr bwMode="auto">
          <a:xfrm>
            <a:off x="357188" y="269875"/>
            <a:ext cx="8286750" cy="6427788"/>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79388" y="171450"/>
          <a:ext cx="8856662" cy="6511925"/>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2800" b="1" dirty="0" smtClean="0">
                          <a:solidFill>
                            <a:schemeClr val="bg1"/>
                          </a:solidFill>
                        </a:rPr>
                        <a:t>Spontaneity</a:t>
                      </a:r>
                      <a:r>
                        <a:rPr lang="en-GB" sz="2800" b="1" baseline="0" dirty="0" smtClean="0">
                          <a:solidFill>
                            <a:schemeClr val="bg1"/>
                          </a:solidFill>
                        </a:rPr>
                        <a:t> and interaction</a:t>
                      </a:r>
                      <a:endParaRPr lang="en-GB" sz="24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135186" name="Text Placeholder 2"/>
          <p:cNvSpPr txBox="1">
            <a:spLocks/>
          </p:cNvSpPr>
          <p:nvPr/>
        </p:nvSpPr>
        <p:spPr bwMode="auto">
          <a:xfrm>
            <a:off x="179388" y="6176963"/>
            <a:ext cx="7772400" cy="1500187"/>
          </a:xfrm>
          <a:prstGeom prst="rect">
            <a:avLst/>
          </a:prstGeom>
          <a:noFill/>
          <a:ln w="9525">
            <a:noFill/>
            <a:miter lim="800000"/>
            <a:headEnd/>
            <a:tailEnd/>
          </a:ln>
        </p:spPr>
        <p:txBody>
          <a:bodyPr/>
          <a:lstStyle/>
          <a:p>
            <a:pPr marL="342900" indent="-342900">
              <a:spcBef>
                <a:spcPct val="20000"/>
              </a:spcBef>
              <a:buFont typeface="Arial" charset="0"/>
              <a:buNone/>
            </a:pPr>
            <a:r>
              <a:rPr lang="en-GB" sz="3200" b="1">
                <a:solidFill>
                  <a:srgbClr val="002060"/>
                </a:solidFill>
                <a:latin typeface="Calibri" pitchFamily="34" charset="0"/>
              </a:rPr>
              <a:t>Idea 17: Target talk</a:t>
            </a:r>
            <a:endParaRPr lang="en-US" sz="3200" b="1">
              <a:solidFill>
                <a:srgbClr val="002060"/>
              </a:solidFill>
              <a:latin typeface="Calibri" pitchFamily="34" charset="0"/>
            </a:endParaRPr>
          </a:p>
        </p:txBody>
      </p:sp>
      <p:sp>
        <p:nvSpPr>
          <p:cNvPr id="135187"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GB" sz="4400">
                <a:latin typeface="Calibri" pitchFamily="34" charset="0"/>
              </a:rPr>
              <a:t>TARGET TALK</a:t>
            </a:r>
            <a:endParaRPr lang="en-US" sz="4400">
              <a:latin typeface="Calibri" pitchFamily="34" charset="0"/>
            </a:endParaRPr>
          </a:p>
        </p:txBody>
      </p:sp>
      <p:pic>
        <p:nvPicPr>
          <p:cNvPr id="135188" name="Picture 2"/>
          <p:cNvPicPr>
            <a:picLocks noChangeAspect="1" noChangeArrowheads="1"/>
          </p:cNvPicPr>
          <p:nvPr/>
        </p:nvPicPr>
        <p:blipFill>
          <a:blip r:embed="rId3"/>
          <a:srcRect/>
          <a:stretch>
            <a:fillRect/>
          </a:stretch>
        </p:blipFill>
        <p:spPr bwMode="auto">
          <a:xfrm>
            <a:off x="3400425" y="4057650"/>
            <a:ext cx="2035175" cy="2035175"/>
          </a:xfrm>
          <a:prstGeom prst="rect">
            <a:avLst/>
          </a:prstGeom>
          <a:noFill/>
          <a:ln w="9525">
            <a:noFill/>
            <a:miter lim="800000"/>
            <a:headEnd/>
            <a:tailEnd/>
          </a:ln>
        </p:spPr>
      </p:pic>
      <p:pic>
        <p:nvPicPr>
          <p:cNvPr id="135189" name="Picture 8"/>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8439150" y="115888"/>
            <a:ext cx="647700"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j0234764"/>
          <p:cNvPicPr>
            <a:picLocks noChangeAspect="1" noChangeArrowheads="1" noCrop="1"/>
          </p:cNvPicPr>
          <p:nvPr/>
        </p:nvPicPr>
        <p:blipFill>
          <a:blip r:embed="rId3"/>
          <a:srcRect/>
          <a:stretch>
            <a:fillRect/>
          </a:stretch>
        </p:blipFill>
        <p:spPr bwMode="auto">
          <a:xfrm>
            <a:off x="2928938" y="214313"/>
            <a:ext cx="3429000" cy="2089150"/>
          </a:xfrm>
          <a:prstGeom prst="rect">
            <a:avLst/>
          </a:prstGeom>
          <a:noFill/>
          <a:ln w="9525">
            <a:noFill/>
            <a:miter lim="800000"/>
            <a:headEnd/>
            <a:tailEnd/>
          </a:ln>
        </p:spPr>
      </p:pic>
      <p:sp>
        <p:nvSpPr>
          <p:cNvPr id="137218" name="WordArt 3"/>
          <p:cNvSpPr>
            <a:spLocks noChangeArrowheads="1" noChangeShapeType="1" noTextEdit="1"/>
          </p:cNvSpPr>
          <p:nvPr/>
        </p:nvSpPr>
        <p:spPr bwMode="auto">
          <a:xfrm>
            <a:off x="214313" y="2357438"/>
            <a:ext cx="8647112" cy="647700"/>
          </a:xfrm>
          <a:prstGeom prst="rect">
            <a:avLst/>
          </a:prstGeom>
        </p:spPr>
        <p:txBody>
          <a:bodyPr wrap="none" fromWordArt="1">
            <a:prstTxWarp prst="textPlain">
              <a:avLst>
                <a:gd name="adj" fmla="val 50000"/>
              </a:avLst>
            </a:prstTxWarp>
          </a:bodyPr>
          <a:lstStyle/>
          <a:p>
            <a:r>
              <a:rPr lang="en-US" sz="3600" kern="10">
                <a:ln w="9525">
                  <a:noFill/>
                  <a:round/>
                  <a:headEnd/>
                  <a:tailEnd/>
                </a:ln>
                <a:latin typeface="Calibri"/>
              </a:rPr>
              <a:t>¿Qué programas te gustan?</a:t>
            </a:r>
          </a:p>
        </p:txBody>
      </p:sp>
      <p:sp>
        <p:nvSpPr>
          <p:cNvPr id="23556" name="Text Box 4"/>
          <p:cNvSpPr txBox="1">
            <a:spLocks noChangeArrowheads="1"/>
          </p:cNvSpPr>
          <p:nvPr/>
        </p:nvSpPr>
        <p:spPr bwMode="auto">
          <a:xfrm>
            <a:off x="0" y="3143250"/>
            <a:ext cx="9144000" cy="461963"/>
          </a:xfrm>
          <a:prstGeom prst="rect">
            <a:avLst/>
          </a:prstGeom>
          <a:solidFill>
            <a:srgbClr val="FF6600"/>
          </a:solidFill>
          <a:ln w="38100">
            <a:solidFill>
              <a:schemeClr val="bg2"/>
            </a:solidFill>
            <a:miter lim="800000"/>
            <a:headEnd/>
            <a:tailEnd/>
          </a:ln>
        </p:spPr>
        <p:txBody>
          <a:bodyPr>
            <a:spAutoFit/>
          </a:bodyPr>
          <a:lstStyle/>
          <a:p>
            <a:pPr algn="ctr">
              <a:spcBef>
                <a:spcPct val="50000"/>
              </a:spcBef>
            </a:pPr>
            <a:r>
              <a:rPr lang="en-GB" sz="2400" b="1"/>
              <a:t>Your answer must contain EXACTLY 7 words!</a:t>
            </a:r>
          </a:p>
        </p:txBody>
      </p:sp>
      <p:sp>
        <p:nvSpPr>
          <p:cNvPr id="8" name="WordArt 3"/>
          <p:cNvSpPr>
            <a:spLocks noChangeArrowheads="1" noChangeShapeType="1" noTextEdit="1"/>
          </p:cNvSpPr>
          <p:nvPr/>
        </p:nvSpPr>
        <p:spPr bwMode="auto">
          <a:xfrm>
            <a:off x="285750" y="3714750"/>
            <a:ext cx="8647113" cy="647700"/>
          </a:xfrm>
          <a:prstGeom prst="rect">
            <a:avLst/>
          </a:prstGeom>
        </p:spPr>
        <p:txBody>
          <a:bodyPr wrap="none" fromWordArt="1">
            <a:prstTxWarp prst="textPlain">
              <a:avLst>
                <a:gd name="adj" fmla="val 50000"/>
              </a:avLst>
            </a:prstTxWarp>
          </a:bodyPr>
          <a:lstStyle/>
          <a:p>
            <a:r>
              <a:rPr lang="en-US" sz="3600" kern="10">
                <a:ln w="9525">
                  <a:noFill/>
                  <a:round/>
                  <a:headEnd/>
                  <a:tailEnd/>
                </a:ln>
                <a:latin typeface="Calibri"/>
              </a:rPr>
              <a:t>¿Qué programas no te gustan?</a:t>
            </a:r>
          </a:p>
        </p:txBody>
      </p:sp>
      <p:sp>
        <p:nvSpPr>
          <p:cNvPr id="9" name="Text Box 4"/>
          <p:cNvSpPr txBox="1">
            <a:spLocks noChangeArrowheads="1"/>
          </p:cNvSpPr>
          <p:nvPr/>
        </p:nvSpPr>
        <p:spPr bwMode="auto">
          <a:xfrm>
            <a:off x="0" y="4572000"/>
            <a:ext cx="9144000" cy="461963"/>
          </a:xfrm>
          <a:prstGeom prst="rect">
            <a:avLst/>
          </a:prstGeom>
          <a:solidFill>
            <a:srgbClr val="FF6600"/>
          </a:solidFill>
          <a:ln w="38100">
            <a:solidFill>
              <a:schemeClr val="bg2"/>
            </a:solidFill>
            <a:miter lim="800000"/>
            <a:headEnd/>
            <a:tailEnd/>
          </a:ln>
        </p:spPr>
        <p:txBody>
          <a:bodyPr>
            <a:spAutoFit/>
          </a:bodyPr>
          <a:lstStyle/>
          <a:p>
            <a:pPr algn="ctr">
              <a:spcBef>
                <a:spcPct val="50000"/>
              </a:spcBef>
            </a:pPr>
            <a:r>
              <a:rPr lang="en-GB" sz="2400" b="1"/>
              <a:t>Your answer must contain more than 9 words!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p:cTn id="7" dur="1000" fill="hold"/>
                                        <p:tgtEl>
                                          <p:spTgt spid="23556"/>
                                        </p:tgtEl>
                                        <p:attrNameLst>
                                          <p:attrName>ppt_x</p:attrName>
                                        </p:attrNameLst>
                                      </p:cBhvr>
                                      <p:tavLst>
                                        <p:tav tm="0">
                                          <p:val>
                                            <p:strVal val="#ppt_x-.2"/>
                                          </p:val>
                                        </p:tav>
                                        <p:tav tm="100000">
                                          <p:val>
                                            <p:strVal val="#ppt_x"/>
                                          </p:val>
                                        </p:tav>
                                      </p:tavLst>
                                    </p:anim>
                                    <p:anim calcmode="lin" valueType="num">
                                      <p:cBhvr>
                                        <p:cTn id="8" dur="1000" fill="hold"/>
                                        <p:tgtEl>
                                          <p:spTgt spid="23556"/>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5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8"/>
                                        </p:tgtEl>
                                        <p:attrNameLst>
                                          <p:attrName>style.visibility</p:attrName>
                                        </p:attrNameLst>
                                      </p:cBhvr>
                                      <p:to>
                                        <p:strVal val="visible"/>
                                      </p:to>
                                    </p:set>
                                    <p:anim by="(-#ppt_w*2)" calcmode="lin" valueType="num">
                                      <p:cBhvr rctx="PPT">
                                        <p:cTn id="14" dur="500" autoRev="1" fill="hold">
                                          <p:stCondLst>
                                            <p:cond delay="0"/>
                                          </p:stCondLst>
                                        </p:cTn>
                                        <p:tgtEl>
                                          <p:spTgt spid="8"/>
                                        </p:tgtEl>
                                        <p:attrNameLst>
                                          <p:attrName>ppt_w</p:attrName>
                                        </p:attrNameLst>
                                      </p:cBhvr>
                                    </p:anim>
                                    <p:anim by="(#ppt_w*0.50)" calcmode="lin" valueType="num">
                                      <p:cBhvr>
                                        <p:cTn id="15" dur="500" decel="50000" autoRev="1" fill="hold">
                                          <p:stCondLst>
                                            <p:cond delay="0"/>
                                          </p:stCondLst>
                                        </p:cTn>
                                        <p:tgtEl>
                                          <p:spTgt spid="8"/>
                                        </p:tgtEl>
                                        <p:attrNameLst>
                                          <p:attrName>ppt_x</p:attrName>
                                        </p:attrNameLst>
                                      </p:cBhvr>
                                    </p:anim>
                                    <p:anim from="(-#ppt_h/2)" to="(#ppt_y)" calcmode="lin" valueType="num">
                                      <p:cBhvr>
                                        <p:cTn id="16" dur="1000" fill="hold">
                                          <p:stCondLst>
                                            <p:cond delay="0"/>
                                          </p:stCondLst>
                                        </p:cTn>
                                        <p:tgtEl>
                                          <p:spTgt spid="8"/>
                                        </p:tgtEl>
                                        <p:attrNameLst>
                                          <p:attrName>ppt_y</p:attrName>
                                        </p:attrNameLst>
                                      </p:cBhvr>
                                    </p:anim>
                                    <p:animRot by="21600000">
                                      <p:cBhvr>
                                        <p:cTn id="17" dur="1000" fill="hold">
                                          <p:stCondLst>
                                            <p:cond delay="0"/>
                                          </p:stCondLst>
                                        </p:cTn>
                                        <p:tgtEl>
                                          <p:spTgt spid="8"/>
                                        </p:tgtEl>
                                        <p:attrNameLst>
                                          <p:attrName>r</p:attrName>
                                        </p:attrNameLst>
                                      </p:cBhvr>
                                    </p:animRot>
                                  </p:childTnLst>
                                </p:cTn>
                              </p:par>
                            </p:childTnLst>
                          </p:cTn>
                        </p:par>
                      </p:childTnLst>
                    </p:cTn>
                  </p:par>
                  <p:par>
                    <p:cTn id="18" fill="hold" nodeType="clickPar">
                      <p:stCondLst>
                        <p:cond delay="indefinite"/>
                      </p:stCondLst>
                      <p:childTnLst>
                        <p:par>
                          <p:cTn id="19" fill="hold" nodeType="withGroup">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ppt_x</p:attrName>
                                        </p:attrNameLst>
                                      </p:cBhvr>
                                      <p:tavLst>
                                        <p:tav tm="0">
                                          <p:val>
                                            <p:strVal val="#ppt_x-.2"/>
                                          </p:val>
                                        </p:tav>
                                        <p:tav tm="100000">
                                          <p:val>
                                            <p:strVal val="#ppt_x"/>
                                          </p:val>
                                        </p:tav>
                                      </p:tavLst>
                                    </p:anim>
                                    <p:anim calcmode="lin" valueType="num">
                                      <p:cBhvr>
                                        <p:cTn id="2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p:bldP spid="8" grpId="0" animBg="1"/>
      <p:bldP spid="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79388" y="171450"/>
          <a:ext cx="8856662" cy="6511925"/>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2800" b="1" dirty="0" smtClean="0">
                          <a:solidFill>
                            <a:schemeClr val="bg1"/>
                          </a:solidFill>
                        </a:rPr>
                        <a:t>Spontaneity</a:t>
                      </a:r>
                      <a:r>
                        <a:rPr lang="en-GB" sz="2800" b="1" baseline="0" dirty="0" smtClean="0">
                          <a:solidFill>
                            <a:schemeClr val="bg1"/>
                          </a:solidFill>
                        </a:rPr>
                        <a:t> and interaction</a:t>
                      </a:r>
                      <a:endParaRPr lang="en-GB" sz="24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139282" name="Text Placeholder 2"/>
          <p:cNvSpPr txBox="1">
            <a:spLocks/>
          </p:cNvSpPr>
          <p:nvPr/>
        </p:nvSpPr>
        <p:spPr bwMode="auto">
          <a:xfrm>
            <a:off x="179388" y="6176963"/>
            <a:ext cx="7772400" cy="1500187"/>
          </a:xfrm>
          <a:prstGeom prst="rect">
            <a:avLst/>
          </a:prstGeom>
          <a:noFill/>
          <a:ln w="9525">
            <a:noFill/>
            <a:miter lim="800000"/>
            <a:headEnd/>
            <a:tailEnd/>
          </a:ln>
        </p:spPr>
        <p:txBody>
          <a:bodyPr/>
          <a:lstStyle/>
          <a:p>
            <a:pPr marL="342900" indent="-342900">
              <a:spcBef>
                <a:spcPct val="20000"/>
              </a:spcBef>
              <a:buFont typeface="Arial" charset="0"/>
              <a:buNone/>
            </a:pPr>
            <a:r>
              <a:rPr lang="en-GB" sz="3200" b="1">
                <a:solidFill>
                  <a:srgbClr val="002060"/>
                </a:solidFill>
                <a:latin typeface="Calibri" pitchFamily="34" charset="0"/>
              </a:rPr>
              <a:t>Idea 18 Say something else</a:t>
            </a:r>
            <a:endParaRPr lang="en-US" sz="3200" b="1">
              <a:solidFill>
                <a:srgbClr val="002060"/>
              </a:solidFill>
              <a:latin typeface="Calibri" pitchFamily="34" charset="0"/>
            </a:endParaRPr>
          </a:p>
        </p:txBody>
      </p:sp>
      <p:sp>
        <p:nvSpPr>
          <p:cNvPr id="139283"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GB" sz="4400">
                <a:latin typeface="Calibri" pitchFamily="34" charset="0"/>
              </a:rPr>
              <a:t>SAY SOMETHING ELSE</a:t>
            </a:r>
            <a:endParaRPr lang="en-US" sz="4400">
              <a:latin typeface="Calibri" pitchFamily="34" charset="0"/>
            </a:endParaRPr>
          </a:p>
        </p:txBody>
      </p:sp>
      <p:pic>
        <p:nvPicPr>
          <p:cNvPr id="139284" name="Picture 2"/>
          <p:cNvPicPr>
            <a:picLocks noChangeAspect="1" noChangeArrowheads="1"/>
          </p:cNvPicPr>
          <p:nvPr/>
        </p:nvPicPr>
        <p:blipFill>
          <a:blip r:embed="rId3"/>
          <a:srcRect/>
          <a:stretch>
            <a:fillRect/>
          </a:stretch>
        </p:blipFill>
        <p:spPr bwMode="auto">
          <a:xfrm>
            <a:off x="3400425" y="4057650"/>
            <a:ext cx="2035175" cy="2035175"/>
          </a:xfrm>
          <a:prstGeom prst="rect">
            <a:avLst/>
          </a:prstGeom>
          <a:noFill/>
          <a:ln w="9525">
            <a:noFill/>
            <a:miter lim="800000"/>
            <a:headEnd/>
            <a:tailEnd/>
          </a:ln>
        </p:spPr>
      </p:pic>
      <p:pic>
        <p:nvPicPr>
          <p:cNvPr id="139285" name="Picture 8"/>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8439150" y="115888"/>
            <a:ext cx="647700"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4" descr="Kokoschka girl with doll"/>
          <p:cNvPicPr>
            <a:picLocks noChangeAspect="1" noChangeArrowheads="1"/>
          </p:cNvPicPr>
          <p:nvPr/>
        </p:nvPicPr>
        <p:blipFill>
          <a:blip r:embed="rId3"/>
          <a:srcRect/>
          <a:stretch>
            <a:fillRect/>
          </a:stretch>
        </p:blipFill>
        <p:spPr bwMode="auto">
          <a:xfrm>
            <a:off x="4797425" y="914400"/>
            <a:ext cx="4194175" cy="4800600"/>
          </a:xfrm>
          <a:prstGeom prst="rect">
            <a:avLst/>
          </a:prstGeom>
          <a:noFill/>
          <a:ln w="9525">
            <a:noFill/>
            <a:miter lim="800000"/>
            <a:headEnd/>
            <a:tailEnd/>
          </a:ln>
        </p:spPr>
      </p:pic>
      <p:sp>
        <p:nvSpPr>
          <p:cNvPr id="141314" name="Rectangle 5"/>
          <p:cNvSpPr>
            <a:spLocks noChangeArrowheads="1"/>
          </p:cNvSpPr>
          <p:nvPr/>
        </p:nvSpPr>
        <p:spPr bwMode="auto">
          <a:xfrm>
            <a:off x="381000" y="1065213"/>
            <a:ext cx="4038600" cy="4156075"/>
          </a:xfrm>
          <a:prstGeom prst="rect">
            <a:avLst/>
          </a:prstGeom>
          <a:noFill/>
          <a:ln w="9525">
            <a:noFill/>
            <a:miter lim="800000"/>
            <a:headEnd/>
            <a:tailEnd/>
          </a:ln>
        </p:spPr>
        <p:txBody>
          <a:bodyPr anchor="ctr">
            <a:spAutoFit/>
          </a:bodyPr>
          <a:lstStyle/>
          <a:p>
            <a:r>
              <a:rPr lang="de-DE" sz="2400">
                <a:latin typeface="Calibri" pitchFamily="34" charset="0"/>
              </a:rPr>
              <a:t>1. la chica tiene 20 años.</a:t>
            </a:r>
            <a:endParaRPr lang="en-GB" sz="2400">
              <a:latin typeface="Calibri" pitchFamily="34" charset="0"/>
            </a:endParaRPr>
          </a:p>
          <a:p>
            <a:r>
              <a:rPr lang="de-DE" sz="2400">
                <a:latin typeface="Calibri" pitchFamily="34" charset="0"/>
              </a:rPr>
              <a:t>2. Lleva un vestido negro.</a:t>
            </a:r>
            <a:endParaRPr lang="en-GB" sz="2400">
              <a:latin typeface="Calibri" pitchFamily="34" charset="0"/>
            </a:endParaRPr>
          </a:p>
          <a:p>
            <a:r>
              <a:rPr lang="de-DE" sz="2400">
                <a:latin typeface="Calibri" pitchFamily="34" charset="0"/>
              </a:rPr>
              <a:t>3. Está en la cocina.</a:t>
            </a:r>
            <a:endParaRPr lang="en-GB" sz="2400">
              <a:latin typeface="Calibri" pitchFamily="34" charset="0"/>
            </a:endParaRPr>
          </a:p>
          <a:p>
            <a:r>
              <a:rPr lang="de-DE" sz="2400">
                <a:latin typeface="Calibri" pitchFamily="34" charset="0"/>
              </a:rPr>
              <a:t>4. La chica es perezosa.</a:t>
            </a:r>
          </a:p>
          <a:p>
            <a:r>
              <a:rPr lang="de-DE" sz="2400">
                <a:latin typeface="Calibri" pitchFamily="34" charset="0"/>
              </a:rPr>
              <a:t>5. Tiene el pelo rubio.</a:t>
            </a:r>
            <a:endParaRPr lang="en-GB" sz="2400">
              <a:latin typeface="Calibri" pitchFamily="34" charset="0"/>
            </a:endParaRPr>
          </a:p>
          <a:p>
            <a:r>
              <a:rPr lang="de-DE" sz="2400">
                <a:latin typeface="Calibri" pitchFamily="34" charset="0"/>
              </a:rPr>
              <a:t>6. La habitación es blanca y negra.</a:t>
            </a:r>
            <a:endParaRPr lang="en-GB" sz="2400">
              <a:latin typeface="Calibri" pitchFamily="34" charset="0"/>
            </a:endParaRPr>
          </a:p>
          <a:p>
            <a:r>
              <a:rPr lang="de-DE" sz="2400">
                <a:latin typeface="Calibri" pitchFamily="34" charset="0"/>
              </a:rPr>
              <a:t>7. </a:t>
            </a:r>
            <a:r>
              <a:rPr lang="en-GB" sz="2400">
                <a:latin typeface="Calibri" pitchFamily="34" charset="0"/>
              </a:rPr>
              <a:t>La muñeca es feliz y muy grande</a:t>
            </a:r>
            <a:r>
              <a:rPr lang="en-GB" sz="2400">
                <a:latin typeface="Calibri" pitchFamily="34" charset="0"/>
                <a:cs typeface="Arial" charset="0"/>
              </a:rPr>
              <a:t>.</a:t>
            </a:r>
            <a:endParaRPr lang="el-GR" sz="2400">
              <a:latin typeface="Calibri" pitchFamily="34" charset="0"/>
              <a:cs typeface="Arial" charset="0"/>
            </a:endParaRPr>
          </a:p>
          <a:p>
            <a:r>
              <a:rPr lang="de-DE" sz="2400">
                <a:latin typeface="Calibri" pitchFamily="34" charset="0"/>
              </a:rPr>
              <a:t>8. La imagen me gusta un montón.</a:t>
            </a:r>
          </a:p>
        </p:txBody>
      </p:sp>
      <p:sp>
        <p:nvSpPr>
          <p:cNvPr id="141315" name="Text Box 6"/>
          <p:cNvSpPr txBox="1">
            <a:spLocks noChangeArrowheads="1"/>
          </p:cNvSpPr>
          <p:nvPr/>
        </p:nvSpPr>
        <p:spPr bwMode="auto">
          <a:xfrm>
            <a:off x="152400" y="6019800"/>
            <a:ext cx="8839200" cy="641350"/>
          </a:xfrm>
          <a:prstGeom prst="rect">
            <a:avLst/>
          </a:prstGeom>
          <a:solidFill>
            <a:schemeClr val="tx1"/>
          </a:solidFill>
          <a:ln w="9525">
            <a:noFill/>
            <a:miter lim="800000"/>
            <a:headEnd/>
            <a:tailEnd/>
          </a:ln>
        </p:spPr>
        <p:txBody>
          <a:bodyPr>
            <a:spAutoFit/>
          </a:bodyPr>
          <a:lstStyle/>
          <a:p>
            <a:pPr algn="ctr">
              <a:spcBef>
                <a:spcPct val="50000"/>
              </a:spcBef>
            </a:pPr>
            <a:r>
              <a:rPr lang="en-GB" sz="3600">
                <a:solidFill>
                  <a:schemeClr val="bg1"/>
                </a:solidFill>
                <a:latin typeface="Calibri" pitchFamily="34" charset="0"/>
                <a:ea typeface="Calibri" pitchFamily="34" charset="0"/>
                <a:cs typeface="Calibri" pitchFamily="34" charset="0"/>
              </a:rPr>
              <a:t>¡</a:t>
            </a:r>
            <a:r>
              <a:rPr lang="en-GB" sz="3600">
                <a:solidFill>
                  <a:schemeClr val="bg1"/>
                </a:solidFill>
                <a:latin typeface="Calibri" pitchFamily="34" charset="0"/>
              </a:rPr>
              <a:t>Di otra cosa!</a:t>
            </a:r>
          </a:p>
        </p:txBody>
      </p:sp>
    </p:spTree>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 descr="3374620636_6bdf8fc82b_b_d%5B1%5D"/>
          <p:cNvPicPr>
            <a:picLocks noChangeAspect="1" noChangeArrowheads="1"/>
          </p:cNvPicPr>
          <p:nvPr/>
        </p:nvPicPr>
        <p:blipFill>
          <a:blip r:embed="rId2"/>
          <a:srcRect/>
          <a:stretch>
            <a:fillRect/>
          </a:stretch>
        </p:blipFill>
        <p:spPr bwMode="auto">
          <a:xfrm>
            <a:off x="0" y="0"/>
            <a:ext cx="9324975" cy="6858000"/>
          </a:xfrm>
          <a:prstGeom prst="rect">
            <a:avLst/>
          </a:prstGeom>
          <a:noFill/>
          <a:ln w="9525">
            <a:noFill/>
            <a:miter lim="800000"/>
            <a:headEnd/>
            <a:tailEnd/>
          </a:ln>
        </p:spPr>
      </p:pic>
      <p:sp>
        <p:nvSpPr>
          <p:cNvPr id="41987" name="Rectangle 3"/>
          <p:cNvSpPr>
            <a:spLocks noGrp="1" noChangeArrowheads="1"/>
          </p:cNvSpPr>
          <p:nvPr>
            <p:ph type="title"/>
          </p:nvPr>
        </p:nvSpPr>
        <p:spPr/>
        <p:txBody>
          <a:bodyPr rtlCol="0">
            <a:normAutofit fontScale="90000"/>
          </a:bodyPr>
          <a:lstStyle/>
          <a:p>
            <a:pPr fontAlgn="auto">
              <a:spcAft>
                <a:spcPts val="0"/>
              </a:spcAft>
              <a:defRPr/>
            </a:pPr>
            <a:r>
              <a:rPr lang="en-GB" sz="4000" b="1" smtClean="0">
                <a:solidFill>
                  <a:schemeClr val="bg1"/>
                </a:solidFill>
                <a:latin typeface="Lucida Fax" pitchFamily="18" charset="0"/>
              </a:rPr>
              <a:t>HAVE I GOT NEWS</a:t>
            </a:r>
            <a:br>
              <a:rPr lang="en-GB" sz="4000" b="1" smtClean="0">
                <a:solidFill>
                  <a:schemeClr val="bg1"/>
                </a:solidFill>
                <a:latin typeface="Lucida Fax" pitchFamily="18" charset="0"/>
              </a:rPr>
            </a:br>
            <a:r>
              <a:rPr lang="en-GB" sz="4000" b="1" smtClean="0">
                <a:solidFill>
                  <a:schemeClr val="bg1"/>
                </a:solidFill>
                <a:latin typeface="Lucida Fax" pitchFamily="18" charset="0"/>
              </a:rPr>
              <a:t>FOR YOU</a:t>
            </a:r>
          </a:p>
        </p:txBody>
      </p:sp>
      <p:sp>
        <p:nvSpPr>
          <p:cNvPr id="143363" name="Rectangle 4"/>
          <p:cNvSpPr>
            <a:spLocks noGrp="1" noChangeArrowheads="1"/>
          </p:cNvSpPr>
          <p:nvPr>
            <p:ph type="body" idx="1"/>
          </p:nvPr>
        </p:nvSpPr>
        <p:spPr/>
        <p:txBody>
          <a:bodyPr/>
          <a:lstStyle/>
          <a:p>
            <a:pPr>
              <a:lnSpc>
                <a:spcPct val="90000"/>
              </a:lnSpc>
              <a:buFontTx/>
              <a:buNone/>
            </a:pPr>
            <a:r>
              <a:rPr lang="en-GB" sz="2400" smtClean="0">
                <a:solidFill>
                  <a:schemeClr val="bg1"/>
                </a:solidFill>
                <a:latin typeface="Lucida Fax"/>
                <a:ea typeface="SimHei"/>
                <a:cs typeface="SimHei"/>
              </a:rPr>
              <a:t>Hinesh, 14 años, va </a:t>
            </a:r>
          </a:p>
          <a:p>
            <a:pPr>
              <a:lnSpc>
                <a:spcPct val="90000"/>
              </a:lnSpc>
              <a:buFontTx/>
              <a:buNone/>
            </a:pPr>
            <a:r>
              <a:rPr lang="en-GB" sz="2400" smtClean="0">
                <a:solidFill>
                  <a:schemeClr val="bg1"/>
                </a:solidFill>
                <a:latin typeface="Lucida Fax"/>
                <a:ea typeface="SimHei"/>
                <a:cs typeface="SimHei"/>
              </a:rPr>
              <a:t>a jugar para…</a:t>
            </a:r>
          </a:p>
          <a:p>
            <a:pPr>
              <a:lnSpc>
                <a:spcPct val="90000"/>
              </a:lnSpc>
              <a:buFontTx/>
              <a:buNone/>
            </a:pPr>
            <a:endParaRPr lang="en-GB" sz="2400" smtClean="0">
              <a:solidFill>
                <a:schemeClr val="bg1"/>
              </a:solidFill>
              <a:latin typeface="Lucida Fax"/>
            </a:endParaRPr>
          </a:p>
          <a:p>
            <a:pPr>
              <a:lnSpc>
                <a:spcPct val="90000"/>
              </a:lnSpc>
              <a:buFontTx/>
              <a:buNone/>
            </a:pPr>
            <a:r>
              <a:rPr lang="en-GB" sz="2400" smtClean="0">
                <a:solidFill>
                  <a:schemeClr val="bg1"/>
                </a:solidFill>
                <a:latin typeface="Lucida Fax"/>
              </a:rPr>
              <a:t>				Chloe admite: Fumo …cigarillos al 			día</a:t>
            </a:r>
          </a:p>
          <a:p>
            <a:pPr>
              <a:lnSpc>
                <a:spcPct val="90000"/>
              </a:lnSpc>
              <a:buFontTx/>
              <a:buNone/>
            </a:pPr>
            <a:endParaRPr lang="en-GB" sz="2400" smtClean="0">
              <a:solidFill>
                <a:schemeClr val="bg1"/>
              </a:solidFill>
              <a:latin typeface="Lucida Fax"/>
            </a:endParaRPr>
          </a:p>
          <a:p>
            <a:pPr>
              <a:lnSpc>
                <a:spcPct val="90000"/>
              </a:lnSpc>
              <a:buFontTx/>
              <a:buNone/>
            </a:pPr>
            <a:r>
              <a:rPr lang="en-GB" sz="2400" smtClean="0">
                <a:solidFill>
                  <a:schemeClr val="bg1"/>
                </a:solidFill>
                <a:latin typeface="Lucida Fax"/>
              </a:rPr>
              <a:t>Según Adam, Alex ha comprado…</a:t>
            </a:r>
          </a:p>
          <a:p>
            <a:pPr>
              <a:lnSpc>
                <a:spcPct val="90000"/>
              </a:lnSpc>
              <a:buFontTx/>
              <a:buNone/>
            </a:pPr>
            <a:r>
              <a:rPr lang="en-GB" sz="2400" smtClean="0">
                <a:solidFill>
                  <a:schemeClr val="bg1"/>
                </a:solidFill>
                <a:latin typeface="Lucida Fax"/>
              </a:rPr>
              <a:t>				 </a:t>
            </a:r>
            <a:br>
              <a:rPr lang="en-GB" sz="2400" smtClean="0">
                <a:solidFill>
                  <a:schemeClr val="bg1"/>
                </a:solidFill>
                <a:latin typeface="Lucida Fax"/>
              </a:rPr>
            </a:br>
            <a:r>
              <a:rPr lang="en-GB" sz="2400" smtClean="0">
                <a:solidFill>
                  <a:schemeClr val="bg1"/>
                </a:solidFill>
                <a:latin typeface="Lucida Fax"/>
              </a:rPr>
              <a:t>			</a:t>
            </a:r>
            <a:br>
              <a:rPr lang="en-GB" sz="2400" smtClean="0">
                <a:solidFill>
                  <a:schemeClr val="bg1"/>
                </a:solidFill>
                <a:latin typeface="Lucida Fax"/>
              </a:rPr>
            </a:br>
            <a:r>
              <a:rPr lang="en-GB" sz="2400" smtClean="0">
                <a:solidFill>
                  <a:schemeClr val="bg1"/>
                </a:solidFill>
                <a:latin typeface="Lucida Fax"/>
              </a:rPr>
              <a:t>			</a:t>
            </a:r>
            <a:r>
              <a:rPr lang="en-GB" sz="2400" smtClean="0">
                <a:solidFill>
                  <a:schemeClr val="bg1"/>
                </a:solidFill>
                <a:latin typeface="Lucida Fax"/>
                <a:ea typeface="SimHei"/>
                <a:cs typeface="SimHei"/>
              </a:rPr>
              <a:t>Abir …    todos los días, dice 			 	James. </a:t>
            </a:r>
          </a:p>
          <a:p>
            <a:pPr>
              <a:lnSpc>
                <a:spcPct val="90000"/>
              </a:lnSpc>
              <a:buFontTx/>
              <a:buNone/>
            </a:pPr>
            <a:endParaRPr lang="en-GB" sz="2400" smtClean="0">
              <a:solidFill>
                <a:schemeClr val="bg1"/>
              </a:solidFill>
              <a:latin typeface="Lucida Fax"/>
              <a:ea typeface="SimHei"/>
              <a:cs typeface="SimHei"/>
            </a:endParaRPr>
          </a:p>
          <a:p>
            <a:pPr>
              <a:lnSpc>
                <a:spcPct val="90000"/>
              </a:lnSpc>
              <a:buFontTx/>
              <a:buNone/>
            </a:pPr>
            <a:endParaRPr lang="en-GB" sz="2400" smtClean="0">
              <a:solidFill>
                <a:schemeClr val="bg1"/>
              </a:solidFill>
              <a:latin typeface="Lucida Fax"/>
            </a:endParaRPr>
          </a:p>
        </p:txBody>
      </p:sp>
      <p:pic>
        <p:nvPicPr>
          <p:cNvPr id="143364" name="Picture 5" descr="b006mkw3_178_100"/>
          <p:cNvPicPr>
            <a:picLocks noChangeAspect="1" noChangeArrowheads="1"/>
          </p:cNvPicPr>
          <p:nvPr/>
        </p:nvPicPr>
        <p:blipFill>
          <a:blip r:embed="rId3"/>
          <a:srcRect/>
          <a:stretch>
            <a:fillRect/>
          </a:stretch>
        </p:blipFill>
        <p:spPr bwMode="auto">
          <a:xfrm>
            <a:off x="7164388" y="260350"/>
            <a:ext cx="2160587" cy="1214438"/>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p:cNvPicPr>
            <a:picLocks noChangeAspect="1" noChangeArrowheads="1"/>
          </p:cNvPicPr>
          <p:nvPr/>
        </p:nvPicPr>
        <p:blipFill>
          <a:blip r:embed="rId2"/>
          <a:srcRect/>
          <a:stretch>
            <a:fillRect/>
          </a:stretch>
        </p:blipFill>
        <p:spPr bwMode="auto">
          <a:xfrm>
            <a:off x="295275" y="573088"/>
            <a:ext cx="8597900" cy="5735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79388" y="171450"/>
          <a:ext cx="8856662" cy="6511925"/>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2800" b="1" dirty="0" smtClean="0">
                          <a:solidFill>
                            <a:schemeClr val="bg1"/>
                          </a:solidFill>
                        </a:rPr>
                        <a:t>Spontaneity</a:t>
                      </a:r>
                      <a:r>
                        <a:rPr lang="en-GB" sz="2800" b="1" baseline="0" dirty="0" smtClean="0">
                          <a:solidFill>
                            <a:schemeClr val="bg1"/>
                          </a:solidFill>
                        </a:rPr>
                        <a:t> and interaction</a:t>
                      </a:r>
                      <a:endParaRPr lang="en-GB" sz="24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144402" name="Text Placeholder 2"/>
          <p:cNvSpPr txBox="1">
            <a:spLocks/>
          </p:cNvSpPr>
          <p:nvPr/>
        </p:nvSpPr>
        <p:spPr bwMode="auto">
          <a:xfrm>
            <a:off x="179388" y="6176963"/>
            <a:ext cx="7772400" cy="1500187"/>
          </a:xfrm>
          <a:prstGeom prst="rect">
            <a:avLst/>
          </a:prstGeom>
          <a:noFill/>
          <a:ln w="9525">
            <a:noFill/>
            <a:miter lim="800000"/>
            <a:headEnd/>
            <a:tailEnd/>
          </a:ln>
        </p:spPr>
        <p:txBody>
          <a:bodyPr/>
          <a:lstStyle/>
          <a:p>
            <a:pPr marL="342900" indent="-342900">
              <a:spcBef>
                <a:spcPct val="20000"/>
              </a:spcBef>
              <a:buFont typeface="Arial" charset="0"/>
              <a:buNone/>
            </a:pPr>
            <a:r>
              <a:rPr lang="en-GB" sz="3200" b="1">
                <a:solidFill>
                  <a:srgbClr val="002060"/>
                </a:solidFill>
                <a:latin typeface="Calibri" pitchFamily="34" charset="0"/>
              </a:rPr>
              <a:t>Idea 19 Odd one out</a:t>
            </a:r>
            <a:endParaRPr lang="en-US" sz="3200" b="1">
              <a:solidFill>
                <a:srgbClr val="002060"/>
              </a:solidFill>
              <a:latin typeface="Calibri" pitchFamily="34" charset="0"/>
            </a:endParaRPr>
          </a:p>
        </p:txBody>
      </p:sp>
      <p:sp>
        <p:nvSpPr>
          <p:cNvPr id="144403"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GB" sz="4400">
                <a:latin typeface="Calibri" pitchFamily="34" charset="0"/>
              </a:rPr>
              <a:t>ODD ONE OUT</a:t>
            </a:r>
            <a:endParaRPr lang="en-US" sz="4400">
              <a:latin typeface="Calibri" pitchFamily="34" charset="0"/>
            </a:endParaRPr>
          </a:p>
        </p:txBody>
      </p:sp>
      <p:pic>
        <p:nvPicPr>
          <p:cNvPr id="144404" name="Picture 5"/>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8439150" y="115888"/>
            <a:ext cx="647700"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572000" cy="3429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3800" dirty="0">
                <a:solidFill>
                  <a:srgbClr val="FF0000"/>
                </a:solidFill>
                <a:latin typeface="AntigoniBd" pitchFamily="34" charset="0"/>
              </a:rPr>
              <a:t>1908</a:t>
            </a:r>
            <a:endParaRPr lang="en-US" sz="13800" dirty="0">
              <a:solidFill>
                <a:srgbClr val="FF0000"/>
              </a:solidFill>
              <a:latin typeface="AntigoniBd" pitchFamily="34" charset="0"/>
            </a:endParaRPr>
          </a:p>
        </p:txBody>
      </p:sp>
      <p:sp>
        <p:nvSpPr>
          <p:cNvPr id="3" name="Rectangle 2"/>
          <p:cNvSpPr/>
          <p:nvPr/>
        </p:nvSpPr>
        <p:spPr>
          <a:xfrm>
            <a:off x="4572000" y="0"/>
            <a:ext cx="4572000" cy="3429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3800" dirty="0">
                <a:solidFill>
                  <a:srgbClr val="FF0000"/>
                </a:solidFill>
                <a:latin typeface="AntigoniBd" pitchFamily="34" charset="0"/>
              </a:rPr>
              <a:t>1992</a:t>
            </a:r>
            <a:endParaRPr lang="en-US" sz="13800" dirty="0">
              <a:solidFill>
                <a:srgbClr val="FF0000"/>
              </a:solidFill>
              <a:latin typeface="AntigoniBd" pitchFamily="34" charset="0"/>
            </a:endParaRPr>
          </a:p>
        </p:txBody>
      </p:sp>
      <p:sp>
        <p:nvSpPr>
          <p:cNvPr id="4" name="Rectangle 3"/>
          <p:cNvSpPr/>
          <p:nvPr/>
        </p:nvSpPr>
        <p:spPr>
          <a:xfrm>
            <a:off x="0" y="3429000"/>
            <a:ext cx="4572000" cy="3429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3800" dirty="0">
                <a:solidFill>
                  <a:srgbClr val="FF0000"/>
                </a:solidFill>
                <a:latin typeface="AntigoniBd" pitchFamily="34" charset="0"/>
              </a:rPr>
              <a:t>2012</a:t>
            </a:r>
            <a:endParaRPr lang="en-US" sz="13800" dirty="0">
              <a:solidFill>
                <a:srgbClr val="FF0000"/>
              </a:solidFill>
              <a:latin typeface="AntigoniBd" pitchFamily="34" charset="0"/>
            </a:endParaRPr>
          </a:p>
        </p:txBody>
      </p:sp>
      <p:sp>
        <p:nvSpPr>
          <p:cNvPr id="5" name="Rectangle 4"/>
          <p:cNvSpPr/>
          <p:nvPr/>
        </p:nvSpPr>
        <p:spPr>
          <a:xfrm>
            <a:off x="4572000" y="3429000"/>
            <a:ext cx="4572000" cy="3429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3800" dirty="0">
                <a:solidFill>
                  <a:srgbClr val="FF0000"/>
                </a:solidFill>
                <a:latin typeface="AntigoniBd" pitchFamily="34" charset="0"/>
              </a:rPr>
              <a:t>1948</a:t>
            </a:r>
            <a:endParaRPr lang="en-US" sz="13800" dirty="0">
              <a:solidFill>
                <a:srgbClr val="FF0000"/>
              </a:solidFill>
              <a:latin typeface="AntigoniB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 calcmode="lin" valueType="num">
                                      <p:cBhvr>
                                        <p:cTn id="17" dur="500" fill="hold"/>
                                        <p:tgtEl>
                                          <p:spTgt spid="3"/>
                                        </p:tgtEl>
                                        <p:attrNameLst>
                                          <p:attrName>style.rotation</p:attrName>
                                        </p:attrNameLst>
                                      </p:cBhvr>
                                      <p:tavLst>
                                        <p:tav tm="0">
                                          <p:val>
                                            <p:fltVal val="360"/>
                                          </p:val>
                                        </p:tav>
                                        <p:tav tm="100000">
                                          <p:val>
                                            <p:fltVal val="0"/>
                                          </p:val>
                                        </p:tav>
                                      </p:tavLst>
                                    </p:anim>
                                    <p:animEffect transition="in" filter="fade">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 calcmode="lin" valueType="num">
                                      <p:cBhvr>
                                        <p:cTn id="25" dur="500" fill="hold"/>
                                        <p:tgtEl>
                                          <p:spTgt spid="4"/>
                                        </p:tgtEl>
                                        <p:attrNameLst>
                                          <p:attrName>style.rotation</p:attrName>
                                        </p:attrNameLst>
                                      </p:cBhvr>
                                      <p:tavLst>
                                        <p:tav tm="0">
                                          <p:val>
                                            <p:fltVal val="360"/>
                                          </p:val>
                                        </p:tav>
                                        <p:tav tm="100000">
                                          <p:val>
                                            <p:fltVal val="0"/>
                                          </p:val>
                                        </p:tav>
                                      </p:tavLst>
                                    </p:anim>
                                    <p:animEffect transition="in" filter="fade">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 calcmode="lin" valueType="num">
                                      <p:cBhvr>
                                        <p:cTn id="33" dur="500" fill="hold"/>
                                        <p:tgtEl>
                                          <p:spTgt spid="5"/>
                                        </p:tgtEl>
                                        <p:attrNameLst>
                                          <p:attrName>style.rotation</p:attrName>
                                        </p:attrNameLst>
                                      </p:cBhvr>
                                      <p:tavLst>
                                        <p:tav tm="0">
                                          <p:val>
                                            <p:fltVal val="360"/>
                                          </p:val>
                                        </p:tav>
                                        <p:tav tm="100000">
                                          <p:val>
                                            <p:fltVal val="0"/>
                                          </p:val>
                                        </p:tav>
                                      </p:tavLst>
                                    </p:anim>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r="11200"/>
          <a:stretch>
            <a:fillRect/>
          </a:stretch>
        </p:blipFill>
        <p:spPr bwMode="auto">
          <a:xfrm>
            <a:off x="0" y="0"/>
            <a:ext cx="4572000" cy="3429000"/>
          </a:xfrm>
          <a:prstGeom prst="rect">
            <a:avLst/>
          </a:prstGeom>
          <a:noFill/>
          <a:ln w="9525">
            <a:noFill/>
            <a:miter lim="800000"/>
            <a:headEnd/>
            <a:tailEnd/>
          </a:ln>
        </p:spPr>
      </p:pic>
      <p:pic>
        <p:nvPicPr>
          <p:cNvPr id="3075" name="Picture 3"/>
          <p:cNvPicPr>
            <a:picLocks noChangeAspect="1" noChangeArrowheads="1"/>
          </p:cNvPicPr>
          <p:nvPr/>
        </p:nvPicPr>
        <p:blipFill>
          <a:blip r:embed="rId4"/>
          <a:srcRect l="5933" r="9499" b="4477"/>
          <a:stretch>
            <a:fillRect/>
          </a:stretch>
        </p:blipFill>
        <p:spPr bwMode="auto">
          <a:xfrm>
            <a:off x="4572000" y="0"/>
            <a:ext cx="4572000" cy="3429000"/>
          </a:xfrm>
          <a:prstGeom prst="rect">
            <a:avLst/>
          </a:prstGeom>
          <a:noFill/>
          <a:ln w="9525">
            <a:noFill/>
            <a:miter lim="800000"/>
            <a:headEnd/>
            <a:tailEnd/>
          </a:ln>
        </p:spPr>
      </p:pic>
      <p:pic>
        <p:nvPicPr>
          <p:cNvPr id="3076" name="Picture 4"/>
          <p:cNvPicPr>
            <a:picLocks noChangeAspect="1" noChangeArrowheads="1"/>
          </p:cNvPicPr>
          <p:nvPr/>
        </p:nvPicPr>
        <p:blipFill>
          <a:blip r:embed="rId5"/>
          <a:srcRect/>
          <a:stretch>
            <a:fillRect/>
          </a:stretch>
        </p:blipFill>
        <p:spPr bwMode="auto">
          <a:xfrm>
            <a:off x="4572000" y="3429000"/>
            <a:ext cx="4572000" cy="3429000"/>
          </a:xfrm>
          <a:prstGeom prst="rect">
            <a:avLst/>
          </a:prstGeom>
          <a:noFill/>
          <a:ln w="9525">
            <a:noFill/>
            <a:miter lim="800000"/>
            <a:headEnd/>
            <a:tailEnd/>
          </a:ln>
        </p:spPr>
      </p:pic>
      <p:pic>
        <p:nvPicPr>
          <p:cNvPr id="3077" name="Picture 5"/>
          <p:cNvPicPr>
            <a:picLocks noChangeAspect="1" noChangeArrowheads="1"/>
          </p:cNvPicPr>
          <p:nvPr/>
        </p:nvPicPr>
        <p:blipFill>
          <a:blip r:embed="rId6"/>
          <a:srcRect l="11189"/>
          <a:stretch>
            <a:fillRect/>
          </a:stretch>
        </p:blipFill>
        <p:spPr bwMode="auto">
          <a:xfrm>
            <a:off x="0" y="3429000"/>
            <a:ext cx="4572000" cy="342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anim calcmode="lin" valueType="num">
                                      <p:cBhvr>
                                        <p:cTn id="15" dur="500" fill="hold"/>
                                        <p:tgtEl>
                                          <p:spTgt spid="3075"/>
                                        </p:tgtEl>
                                        <p:attrNameLst>
                                          <p:attrName>ppt_w</p:attrName>
                                        </p:attrNameLst>
                                      </p:cBhvr>
                                      <p:tavLst>
                                        <p:tav tm="0">
                                          <p:val>
                                            <p:fltVal val="0"/>
                                          </p:val>
                                        </p:tav>
                                        <p:tav tm="100000">
                                          <p:val>
                                            <p:strVal val="#ppt_w"/>
                                          </p:val>
                                        </p:tav>
                                      </p:tavLst>
                                    </p:anim>
                                    <p:anim calcmode="lin" valueType="num">
                                      <p:cBhvr>
                                        <p:cTn id="16" dur="500" fill="hold"/>
                                        <p:tgtEl>
                                          <p:spTgt spid="3075"/>
                                        </p:tgtEl>
                                        <p:attrNameLst>
                                          <p:attrName>ppt_h</p:attrName>
                                        </p:attrNameLst>
                                      </p:cBhvr>
                                      <p:tavLst>
                                        <p:tav tm="0">
                                          <p:val>
                                            <p:fltVal val="0"/>
                                          </p:val>
                                        </p:tav>
                                        <p:tav tm="100000">
                                          <p:val>
                                            <p:strVal val="#ppt_h"/>
                                          </p:val>
                                        </p:tav>
                                      </p:tavLst>
                                    </p:anim>
                                    <p:anim calcmode="lin" valueType="num">
                                      <p:cBhvr>
                                        <p:cTn id="17" dur="500" fill="hold"/>
                                        <p:tgtEl>
                                          <p:spTgt spid="3075"/>
                                        </p:tgtEl>
                                        <p:attrNameLst>
                                          <p:attrName>style.rotation</p:attrName>
                                        </p:attrNameLst>
                                      </p:cBhvr>
                                      <p:tavLst>
                                        <p:tav tm="0">
                                          <p:val>
                                            <p:fltVal val="360"/>
                                          </p:val>
                                        </p:tav>
                                        <p:tav tm="100000">
                                          <p:val>
                                            <p:fltVal val="0"/>
                                          </p:val>
                                        </p:tav>
                                      </p:tavLst>
                                    </p:anim>
                                    <p:animEffect transition="in" filter="fade">
                                      <p:cBhvr>
                                        <p:cTn id="18" dur="500"/>
                                        <p:tgtEl>
                                          <p:spTgt spid="307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3077"/>
                                        </p:tgtEl>
                                        <p:attrNameLst>
                                          <p:attrName>style.visibility</p:attrName>
                                        </p:attrNameLst>
                                      </p:cBhvr>
                                      <p:to>
                                        <p:strVal val="visible"/>
                                      </p:to>
                                    </p:set>
                                    <p:anim calcmode="lin" valueType="num">
                                      <p:cBhvr>
                                        <p:cTn id="23" dur="500" fill="hold"/>
                                        <p:tgtEl>
                                          <p:spTgt spid="3077"/>
                                        </p:tgtEl>
                                        <p:attrNameLst>
                                          <p:attrName>ppt_w</p:attrName>
                                        </p:attrNameLst>
                                      </p:cBhvr>
                                      <p:tavLst>
                                        <p:tav tm="0">
                                          <p:val>
                                            <p:fltVal val="0"/>
                                          </p:val>
                                        </p:tav>
                                        <p:tav tm="100000">
                                          <p:val>
                                            <p:strVal val="#ppt_w"/>
                                          </p:val>
                                        </p:tav>
                                      </p:tavLst>
                                    </p:anim>
                                    <p:anim calcmode="lin" valueType="num">
                                      <p:cBhvr>
                                        <p:cTn id="24" dur="500" fill="hold"/>
                                        <p:tgtEl>
                                          <p:spTgt spid="3077"/>
                                        </p:tgtEl>
                                        <p:attrNameLst>
                                          <p:attrName>ppt_h</p:attrName>
                                        </p:attrNameLst>
                                      </p:cBhvr>
                                      <p:tavLst>
                                        <p:tav tm="0">
                                          <p:val>
                                            <p:fltVal val="0"/>
                                          </p:val>
                                        </p:tav>
                                        <p:tav tm="100000">
                                          <p:val>
                                            <p:strVal val="#ppt_h"/>
                                          </p:val>
                                        </p:tav>
                                      </p:tavLst>
                                    </p:anim>
                                    <p:anim calcmode="lin" valueType="num">
                                      <p:cBhvr>
                                        <p:cTn id="25" dur="500" fill="hold"/>
                                        <p:tgtEl>
                                          <p:spTgt spid="3077"/>
                                        </p:tgtEl>
                                        <p:attrNameLst>
                                          <p:attrName>style.rotation</p:attrName>
                                        </p:attrNameLst>
                                      </p:cBhvr>
                                      <p:tavLst>
                                        <p:tav tm="0">
                                          <p:val>
                                            <p:fltVal val="360"/>
                                          </p:val>
                                        </p:tav>
                                        <p:tav tm="100000">
                                          <p:val>
                                            <p:fltVal val="0"/>
                                          </p:val>
                                        </p:tav>
                                      </p:tavLst>
                                    </p:anim>
                                    <p:animEffect transition="in" filter="fade">
                                      <p:cBhvr>
                                        <p:cTn id="26" dur="500"/>
                                        <p:tgtEl>
                                          <p:spTgt spid="307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3076"/>
                                        </p:tgtEl>
                                        <p:attrNameLst>
                                          <p:attrName>style.visibility</p:attrName>
                                        </p:attrNameLst>
                                      </p:cBhvr>
                                      <p:to>
                                        <p:strVal val="visible"/>
                                      </p:to>
                                    </p:set>
                                    <p:anim calcmode="lin" valueType="num">
                                      <p:cBhvr>
                                        <p:cTn id="31" dur="500" fill="hold"/>
                                        <p:tgtEl>
                                          <p:spTgt spid="3076"/>
                                        </p:tgtEl>
                                        <p:attrNameLst>
                                          <p:attrName>ppt_w</p:attrName>
                                        </p:attrNameLst>
                                      </p:cBhvr>
                                      <p:tavLst>
                                        <p:tav tm="0">
                                          <p:val>
                                            <p:fltVal val="0"/>
                                          </p:val>
                                        </p:tav>
                                        <p:tav tm="100000">
                                          <p:val>
                                            <p:strVal val="#ppt_w"/>
                                          </p:val>
                                        </p:tav>
                                      </p:tavLst>
                                    </p:anim>
                                    <p:anim calcmode="lin" valueType="num">
                                      <p:cBhvr>
                                        <p:cTn id="32" dur="500" fill="hold"/>
                                        <p:tgtEl>
                                          <p:spTgt spid="3076"/>
                                        </p:tgtEl>
                                        <p:attrNameLst>
                                          <p:attrName>ppt_h</p:attrName>
                                        </p:attrNameLst>
                                      </p:cBhvr>
                                      <p:tavLst>
                                        <p:tav tm="0">
                                          <p:val>
                                            <p:fltVal val="0"/>
                                          </p:val>
                                        </p:tav>
                                        <p:tav tm="100000">
                                          <p:val>
                                            <p:strVal val="#ppt_h"/>
                                          </p:val>
                                        </p:tav>
                                      </p:tavLst>
                                    </p:anim>
                                    <p:anim calcmode="lin" valueType="num">
                                      <p:cBhvr>
                                        <p:cTn id="33" dur="500" fill="hold"/>
                                        <p:tgtEl>
                                          <p:spTgt spid="3076"/>
                                        </p:tgtEl>
                                        <p:attrNameLst>
                                          <p:attrName>style.rotation</p:attrName>
                                        </p:attrNameLst>
                                      </p:cBhvr>
                                      <p:tavLst>
                                        <p:tav tm="0">
                                          <p:val>
                                            <p:fltVal val="360"/>
                                          </p:val>
                                        </p:tav>
                                        <p:tav tm="100000">
                                          <p:val>
                                            <p:fltVal val="0"/>
                                          </p:val>
                                        </p:tav>
                                      </p:tavLst>
                                    </p:anim>
                                    <p:animEffect transition="in" filter="fade">
                                      <p:cBhvr>
                                        <p:cTn id="34"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79388" y="52388"/>
          <a:ext cx="8713787" cy="6635750"/>
        </p:xfrm>
        <a:graphic>
          <a:graphicData uri="http://schemas.openxmlformats.org/drawingml/2006/table">
            <a:tbl>
              <a:tblPr firstRow="1" bandRow="1">
                <a:tableStyleId>{5940675A-B579-460E-94D1-54222C63F5DA}</a:tableStyleId>
              </a:tblPr>
              <a:tblGrid>
                <a:gridCol w="8712968"/>
              </a:tblGrid>
              <a:tr h="618634">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79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1" dirty="0" smtClean="0">
                          <a:solidFill>
                            <a:schemeClr val="bg1"/>
                          </a:solidFill>
                        </a:rPr>
                        <a:t>Spontaneity</a:t>
                      </a:r>
                      <a:r>
                        <a:rPr lang="en-GB" sz="3200" b="1" baseline="0" dirty="0" smtClean="0">
                          <a:solidFill>
                            <a:schemeClr val="bg1"/>
                          </a:solidFill>
                        </a:rPr>
                        <a:t> and interaction</a:t>
                      </a:r>
                      <a:endParaRPr lang="en-GB" sz="2800" b="1" dirty="0" smtClean="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839806">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377026">
                <a:tc>
                  <a:txBody>
                    <a:bodyPr/>
                    <a:lstStyle/>
                    <a:p>
                      <a:pPr algn="r"/>
                      <a:endParaRPr lang="en-GB" sz="1600" b="1" i="1" dirty="0" smtClean="0"/>
                    </a:p>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150546" name="Text Placeholder 2"/>
          <p:cNvSpPr txBox="1">
            <a:spLocks/>
          </p:cNvSpPr>
          <p:nvPr/>
        </p:nvSpPr>
        <p:spPr bwMode="auto">
          <a:xfrm>
            <a:off x="184150" y="6165850"/>
            <a:ext cx="7772400" cy="1500188"/>
          </a:xfrm>
          <a:prstGeom prst="rect">
            <a:avLst/>
          </a:prstGeom>
          <a:noFill/>
          <a:ln w="9525">
            <a:noFill/>
            <a:miter lim="800000"/>
            <a:headEnd/>
            <a:tailEnd/>
          </a:ln>
        </p:spPr>
        <p:txBody>
          <a:bodyPr/>
          <a:lstStyle/>
          <a:p>
            <a:pPr marL="342900" indent="-342900">
              <a:spcBef>
                <a:spcPct val="20000"/>
              </a:spcBef>
              <a:buFont typeface="Arial" charset="0"/>
              <a:buNone/>
            </a:pPr>
            <a:r>
              <a:rPr lang="en-GB" sz="3200" b="1">
                <a:solidFill>
                  <a:srgbClr val="002060"/>
                </a:solidFill>
                <a:latin typeface="Calibri" pitchFamily="34" charset="0"/>
              </a:rPr>
              <a:t>Idea 20  Picture responses</a:t>
            </a:r>
            <a:endParaRPr lang="en-US" sz="3200" b="1">
              <a:solidFill>
                <a:srgbClr val="002060"/>
              </a:solidFill>
              <a:latin typeface="Calibri" pitchFamily="34" charset="0"/>
            </a:endParaRPr>
          </a:p>
        </p:txBody>
      </p:sp>
      <p:sp>
        <p:nvSpPr>
          <p:cNvPr id="150547"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GB" sz="4400">
                <a:latin typeface="Calibri" pitchFamily="34" charset="0"/>
              </a:rPr>
              <a:t>PICTURE RESPONSES</a:t>
            </a:r>
            <a:endParaRPr lang="en-US" sz="4400">
              <a:latin typeface="Calibri" pitchFamily="34" charset="0"/>
            </a:endParaRPr>
          </a:p>
        </p:txBody>
      </p:sp>
      <p:pic>
        <p:nvPicPr>
          <p:cNvPr id="150548" name="Picture 2"/>
          <p:cNvPicPr>
            <a:picLocks noChangeAspect="1" noChangeArrowheads="1"/>
          </p:cNvPicPr>
          <p:nvPr/>
        </p:nvPicPr>
        <p:blipFill>
          <a:blip r:embed="rId3"/>
          <a:srcRect/>
          <a:stretch>
            <a:fillRect/>
          </a:stretch>
        </p:blipFill>
        <p:spPr bwMode="auto">
          <a:xfrm>
            <a:off x="3400425" y="4005263"/>
            <a:ext cx="2035175" cy="2035175"/>
          </a:xfrm>
          <a:prstGeom prst="rect">
            <a:avLst/>
          </a:prstGeom>
          <a:noFill/>
          <a:ln w="9525">
            <a:noFill/>
            <a:miter lim="800000"/>
            <a:headEnd/>
            <a:tailEnd/>
          </a:ln>
        </p:spPr>
      </p:pic>
      <p:pic>
        <p:nvPicPr>
          <p:cNvPr id="150549" name="Picture 8"/>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8115300" y="74613"/>
            <a:ext cx="647700"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p:cNvPicPr>
            <a:picLocks noChangeAspect="1" noChangeArrowheads="1"/>
          </p:cNvPicPr>
          <p:nvPr/>
        </p:nvPicPr>
        <p:blipFill>
          <a:blip r:embed="rId3"/>
          <a:srcRect l="12451" t="23438" r="21631" b="11133"/>
          <a:stretch>
            <a:fillRect/>
          </a:stretch>
        </p:blipFill>
        <p:spPr bwMode="auto">
          <a:xfrm>
            <a:off x="0" y="0"/>
            <a:ext cx="4605338" cy="3429000"/>
          </a:xfrm>
          <a:prstGeom prst="rect">
            <a:avLst/>
          </a:prstGeom>
          <a:noFill/>
          <a:ln w="76200">
            <a:solidFill>
              <a:schemeClr val="tx1"/>
            </a:solidFill>
            <a:miter lim="800000"/>
            <a:headEnd/>
            <a:tailEnd/>
          </a:ln>
        </p:spPr>
      </p:pic>
      <p:pic>
        <p:nvPicPr>
          <p:cNvPr id="152578" name="Picture 2"/>
          <p:cNvPicPr>
            <a:picLocks noChangeAspect="1" noChangeArrowheads="1"/>
          </p:cNvPicPr>
          <p:nvPr/>
        </p:nvPicPr>
        <p:blipFill>
          <a:blip r:embed="rId4"/>
          <a:srcRect l="12451" t="22461" r="21631" b="11133"/>
          <a:stretch>
            <a:fillRect/>
          </a:stretch>
        </p:blipFill>
        <p:spPr bwMode="auto">
          <a:xfrm>
            <a:off x="4572000" y="0"/>
            <a:ext cx="4572000" cy="3454400"/>
          </a:xfrm>
          <a:prstGeom prst="rect">
            <a:avLst/>
          </a:prstGeom>
          <a:noFill/>
          <a:ln w="57150">
            <a:solidFill>
              <a:schemeClr val="tx1"/>
            </a:solidFill>
            <a:miter lim="800000"/>
            <a:headEnd/>
            <a:tailEnd/>
          </a:ln>
        </p:spPr>
      </p:pic>
      <p:sp>
        <p:nvSpPr>
          <p:cNvPr id="152579" name="TextBox 4"/>
          <p:cNvSpPr txBox="1">
            <a:spLocks noChangeArrowheads="1"/>
          </p:cNvSpPr>
          <p:nvPr/>
        </p:nvSpPr>
        <p:spPr bwMode="auto">
          <a:xfrm>
            <a:off x="2500313" y="4545013"/>
            <a:ext cx="5000625" cy="1384300"/>
          </a:xfrm>
          <a:prstGeom prst="rect">
            <a:avLst/>
          </a:prstGeom>
          <a:noFill/>
          <a:ln w="9525">
            <a:noFill/>
            <a:miter lim="800000"/>
            <a:headEnd/>
            <a:tailEnd/>
          </a:ln>
        </p:spPr>
        <p:txBody>
          <a:bodyPr>
            <a:spAutoFit/>
          </a:bodyPr>
          <a:lstStyle/>
          <a:p>
            <a:r>
              <a:rPr lang="en-GB" sz="2800">
                <a:latin typeface="Calibri" pitchFamily="34" charset="0"/>
              </a:rPr>
              <a:t>1) Explica 2 diferencias</a:t>
            </a:r>
            <a:br>
              <a:rPr lang="en-GB" sz="2800">
                <a:latin typeface="Calibri" pitchFamily="34" charset="0"/>
              </a:rPr>
            </a:br>
            <a:r>
              <a:rPr lang="en-GB" sz="2800">
                <a:latin typeface="Calibri" pitchFamily="34" charset="0"/>
              </a:rPr>
              <a:t>2) Contesta 2 preguntas</a:t>
            </a:r>
            <a:br>
              <a:rPr lang="en-GB" sz="2800">
                <a:latin typeface="Calibri" pitchFamily="34" charset="0"/>
              </a:rPr>
            </a:br>
            <a:r>
              <a:rPr lang="en-GB" sz="2800">
                <a:latin typeface="Calibri" pitchFamily="34" charset="0"/>
              </a:rPr>
              <a:t>3) Haz 3 preguntas</a:t>
            </a:r>
            <a:endParaRPr lang="en-US" sz="2800">
              <a:latin typeface="Calibri" pitchFamily="34" charset="0"/>
            </a:endParaRPr>
          </a:p>
        </p:txBody>
      </p:sp>
      <p:sp>
        <p:nvSpPr>
          <p:cNvPr id="152580" name="TextBox 5"/>
          <p:cNvSpPr txBox="1">
            <a:spLocks noChangeArrowheads="1"/>
          </p:cNvSpPr>
          <p:nvPr/>
        </p:nvSpPr>
        <p:spPr bwMode="auto">
          <a:xfrm>
            <a:off x="1857375" y="3571875"/>
            <a:ext cx="1000125" cy="708025"/>
          </a:xfrm>
          <a:prstGeom prst="rect">
            <a:avLst/>
          </a:prstGeom>
          <a:noFill/>
          <a:ln w="9525">
            <a:noFill/>
            <a:miter lim="800000"/>
            <a:headEnd/>
            <a:tailEnd/>
          </a:ln>
        </p:spPr>
        <p:txBody>
          <a:bodyPr>
            <a:spAutoFit/>
          </a:bodyPr>
          <a:lstStyle/>
          <a:p>
            <a:pPr algn="ctr"/>
            <a:r>
              <a:rPr lang="en-GB" sz="4000">
                <a:latin typeface="Antigoni Med"/>
              </a:rPr>
              <a:t>A</a:t>
            </a:r>
            <a:endParaRPr lang="en-US" sz="4000">
              <a:latin typeface="Antigoni Med"/>
            </a:endParaRPr>
          </a:p>
        </p:txBody>
      </p:sp>
      <p:sp>
        <p:nvSpPr>
          <p:cNvPr id="152581" name="TextBox 6"/>
          <p:cNvSpPr txBox="1">
            <a:spLocks noChangeArrowheads="1"/>
          </p:cNvSpPr>
          <p:nvPr/>
        </p:nvSpPr>
        <p:spPr bwMode="auto">
          <a:xfrm>
            <a:off x="6429375" y="3578225"/>
            <a:ext cx="1000125" cy="708025"/>
          </a:xfrm>
          <a:prstGeom prst="rect">
            <a:avLst/>
          </a:prstGeom>
          <a:noFill/>
          <a:ln w="9525">
            <a:noFill/>
            <a:miter lim="800000"/>
            <a:headEnd/>
            <a:tailEnd/>
          </a:ln>
        </p:spPr>
        <p:txBody>
          <a:bodyPr>
            <a:spAutoFit/>
          </a:bodyPr>
          <a:lstStyle/>
          <a:p>
            <a:pPr algn="ctr"/>
            <a:r>
              <a:rPr lang="en-GB" sz="4000">
                <a:latin typeface="Antigoni Med"/>
              </a:rPr>
              <a:t>B</a:t>
            </a:r>
            <a:endParaRPr lang="en-US" sz="4000">
              <a:latin typeface="Antigoni Med"/>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4" descr="C:\Documents and Settings\Family\Application Data\Microsoft\Media Catalog\Downloaded Clips\cl9f\j0399784.jpg"/>
          <p:cNvPicPr>
            <a:picLocks noChangeAspect="1" noChangeArrowheads="1"/>
          </p:cNvPicPr>
          <p:nvPr/>
        </p:nvPicPr>
        <p:blipFill>
          <a:blip r:embed="rId3"/>
          <a:srcRect b="32295"/>
          <a:stretch>
            <a:fillRect/>
          </a:stretch>
        </p:blipFill>
        <p:spPr bwMode="auto">
          <a:xfrm>
            <a:off x="533400" y="4191000"/>
            <a:ext cx="2081213" cy="2112963"/>
          </a:xfrm>
          <a:prstGeom prst="rect">
            <a:avLst/>
          </a:prstGeom>
          <a:noFill/>
          <a:ln w="9525">
            <a:noFill/>
            <a:miter lim="800000"/>
            <a:headEnd/>
            <a:tailEnd/>
          </a:ln>
        </p:spPr>
      </p:pic>
      <p:sp>
        <p:nvSpPr>
          <p:cNvPr id="154626" name="AutoShape 5"/>
          <p:cNvSpPr>
            <a:spLocks noChangeArrowheads="1"/>
          </p:cNvSpPr>
          <p:nvPr/>
        </p:nvSpPr>
        <p:spPr bwMode="auto">
          <a:xfrm>
            <a:off x="2667000" y="228600"/>
            <a:ext cx="6477000" cy="4495800"/>
          </a:xfrm>
          <a:prstGeom prst="cloudCallout">
            <a:avLst>
              <a:gd name="adj1" fmla="val -53676"/>
              <a:gd name="adj2" fmla="val 41880"/>
            </a:avLst>
          </a:prstGeom>
          <a:noFill/>
          <a:ln w="38100">
            <a:solidFill>
              <a:schemeClr val="tx1"/>
            </a:solidFill>
            <a:round/>
            <a:headEnd/>
            <a:tailEnd/>
          </a:ln>
        </p:spPr>
        <p:txBody>
          <a:bodyPr/>
          <a:lstStyle/>
          <a:p>
            <a:pPr algn="ctr"/>
            <a:endParaRPr lang="en-US">
              <a:latin typeface="Calibri" pitchFamily="34" charset="0"/>
            </a:endParaRPr>
          </a:p>
        </p:txBody>
      </p:sp>
      <p:pic>
        <p:nvPicPr>
          <p:cNvPr id="154627" name="Picture 6" descr="C:\Documents and Settings\Family\Application Data\Microsoft\Media Catalog\Downloaded Clips\cl40\j0161740.wmf"/>
          <p:cNvPicPr>
            <a:picLocks noChangeAspect="1" noChangeArrowheads="1"/>
          </p:cNvPicPr>
          <p:nvPr/>
        </p:nvPicPr>
        <p:blipFill>
          <a:blip r:embed="rId4"/>
          <a:srcRect/>
          <a:stretch>
            <a:fillRect/>
          </a:stretch>
        </p:blipFill>
        <p:spPr bwMode="auto">
          <a:xfrm>
            <a:off x="3276600" y="762000"/>
            <a:ext cx="1814513" cy="1203325"/>
          </a:xfrm>
          <a:prstGeom prst="rect">
            <a:avLst/>
          </a:prstGeom>
          <a:noFill/>
          <a:ln w="9525">
            <a:noFill/>
            <a:miter lim="800000"/>
            <a:headEnd/>
            <a:tailEnd/>
          </a:ln>
        </p:spPr>
      </p:pic>
      <p:pic>
        <p:nvPicPr>
          <p:cNvPr id="154628" name="Picture 8" descr="C:\Documents and Settings\Family\Application Data\Microsoft\Media Catalog\Downloaded Clips\cla5\j0413328.wmf"/>
          <p:cNvPicPr>
            <a:picLocks noChangeAspect="1" noChangeArrowheads="1"/>
          </p:cNvPicPr>
          <p:nvPr/>
        </p:nvPicPr>
        <p:blipFill>
          <a:blip r:embed="rId5"/>
          <a:srcRect/>
          <a:stretch>
            <a:fillRect/>
          </a:stretch>
        </p:blipFill>
        <p:spPr bwMode="auto">
          <a:xfrm>
            <a:off x="3200400" y="1981200"/>
            <a:ext cx="1676400" cy="1017588"/>
          </a:xfrm>
          <a:prstGeom prst="rect">
            <a:avLst/>
          </a:prstGeom>
          <a:noFill/>
          <a:ln w="9525">
            <a:noFill/>
            <a:miter lim="800000"/>
            <a:headEnd/>
            <a:tailEnd/>
          </a:ln>
        </p:spPr>
      </p:pic>
      <p:pic>
        <p:nvPicPr>
          <p:cNvPr id="154629" name="Picture 9" descr="C:\Documents and Settings\Family\Application Data\Microsoft\Media Catalog\Downloaded Clips\cla1\j0403108.jpg"/>
          <p:cNvPicPr>
            <a:picLocks noChangeAspect="1" noChangeArrowheads="1"/>
          </p:cNvPicPr>
          <p:nvPr/>
        </p:nvPicPr>
        <p:blipFill>
          <a:blip r:embed="rId6"/>
          <a:srcRect/>
          <a:stretch>
            <a:fillRect/>
          </a:stretch>
        </p:blipFill>
        <p:spPr bwMode="auto">
          <a:xfrm>
            <a:off x="5257800" y="685800"/>
            <a:ext cx="1371600" cy="917575"/>
          </a:xfrm>
          <a:prstGeom prst="rect">
            <a:avLst/>
          </a:prstGeom>
          <a:noFill/>
          <a:ln w="9525">
            <a:noFill/>
            <a:miter lim="800000"/>
            <a:headEnd/>
            <a:tailEnd/>
          </a:ln>
        </p:spPr>
      </p:pic>
      <p:pic>
        <p:nvPicPr>
          <p:cNvPr id="154630" name="Picture 10" descr="C:\Documents and Settings\Family\Application Data\Microsoft\Media Catalog\Downloaded Clips\cl4e\j0195222.wmf"/>
          <p:cNvPicPr>
            <a:picLocks noChangeAspect="1" noChangeArrowheads="1"/>
          </p:cNvPicPr>
          <p:nvPr/>
        </p:nvPicPr>
        <p:blipFill>
          <a:blip r:embed="rId7"/>
          <a:srcRect/>
          <a:stretch>
            <a:fillRect/>
          </a:stretch>
        </p:blipFill>
        <p:spPr bwMode="auto">
          <a:xfrm>
            <a:off x="5029200" y="1981200"/>
            <a:ext cx="1809750" cy="884238"/>
          </a:xfrm>
          <a:prstGeom prst="rect">
            <a:avLst/>
          </a:prstGeom>
          <a:noFill/>
          <a:ln w="9525">
            <a:noFill/>
            <a:miter lim="800000"/>
            <a:headEnd/>
            <a:tailEnd/>
          </a:ln>
        </p:spPr>
      </p:pic>
      <p:pic>
        <p:nvPicPr>
          <p:cNvPr id="154631" name="Picture 11" descr="C:\Documents and Settings\Family\Desktop\Columbus\Holidays\sombrero.gif"/>
          <p:cNvPicPr>
            <a:picLocks noChangeAspect="1" noChangeArrowheads="1"/>
          </p:cNvPicPr>
          <p:nvPr/>
        </p:nvPicPr>
        <p:blipFill>
          <a:blip r:embed="rId8"/>
          <a:srcRect/>
          <a:stretch>
            <a:fillRect/>
          </a:stretch>
        </p:blipFill>
        <p:spPr bwMode="auto">
          <a:xfrm>
            <a:off x="5334000" y="3352800"/>
            <a:ext cx="1447800" cy="965200"/>
          </a:xfrm>
          <a:prstGeom prst="rect">
            <a:avLst/>
          </a:prstGeom>
          <a:noFill/>
          <a:ln w="9525">
            <a:noFill/>
            <a:miter lim="800000"/>
            <a:headEnd/>
            <a:tailEnd/>
          </a:ln>
        </p:spPr>
      </p:pic>
      <p:pic>
        <p:nvPicPr>
          <p:cNvPr id="154632" name="Picture 12" descr="C:\Documents and Settings\Family\Desktop\Columbus\Holidays\swim.gif"/>
          <p:cNvPicPr>
            <a:picLocks noChangeAspect="1" noChangeArrowheads="1"/>
          </p:cNvPicPr>
          <p:nvPr/>
        </p:nvPicPr>
        <p:blipFill>
          <a:blip r:embed="rId9"/>
          <a:srcRect/>
          <a:stretch>
            <a:fillRect/>
          </a:stretch>
        </p:blipFill>
        <p:spPr bwMode="auto">
          <a:xfrm>
            <a:off x="6858000" y="2895600"/>
            <a:ext cx="990600" cy="990600"/>
          </a:xfrm>
          <a:prstGeom prst="rect">
            <a:avLst/>
          </a:prstGeom>
          <a:noFill/>
          <a:ln w="9525">
            <a:noFill/>
            <a:miter lim="800000"/>
            <a:headEnd/>
            <a:tailEnd/>
          </a:ln>
        </p:spPr>
      </p:pic>
      <p:pic>
        <p:nvPicPr>
          <p:cNvPr id="154633" name="Picture 13" descr="C:\Documents and Settings\Family\Desktop\Columbus\Holidays\beach.gif"/>
          <p:cNvPicPr>
            <a:picLocks noChangeAspect="1" noChangeArrowheads="1"/>
          </p:cNvPicPr>
          <p:nvPr/>
        </p:nvPicPr>
        <p:blipFill>
          <a:blip r:embed="rId10"/>
          <a:srcRect/>
          <a:stretch>
            <a:fillRect/>
          </a:stretch>
        </p:blipFill>
        <p:spPr bwMode="auto">
          <a:xfrm>
            <a:off x="7543800" y="1592263"/>
            <a:ext cx="1301750" cy="1166812"/>
          </a:xfrm>
          <a:prstGeom prst="rect">
            <a:avLst/>
          </a:prstGeom>
          <a:noFill/>
          <a:ln w="9525">
            <a:noFill/>
            <a:miter lim="800000"/>
            <a:headEnd/>
            <a:tailEnd/>
          </a:ln>
        </p:spPr>
      </p:pic>
      <p:pic>
        <p:nvPicPr>
          <p:cNvPr id="154634" name="Picture 14" descr="C:\Documents and Settings\Family\Desktop\Columbus\Holidays\parents.gif"/>
          <p:cNvPicPr>
            <a:picLocks noChangeAspect="1" noChangeArrowheads="1"/>
          </p:cNvPicPr>
          <p:nvPr/>
        </p:nvPicPr>
        <p:blipFill>
          <a:blip r:embed="rId11"/>
          <a:srcRect/>
          <a:stretch>
            <a:fillRect/>
          </a:stretch>
        </p:blipFill>
        <p:spPr bwMode="auto">
          <a:xfrm>
            <a:off x="6858000" y="685800"/>
            <a:ext cx="1524000" cy="874713"/>
          </a:xfrm>
          <a:prstGeom prst="rect">
            <a:avLst/>
          </a:prstGeom>
          <a:noFill/>
          <a:ln w="9525">
            <a:noFill/>
            <a:miter lim="800000"/>
            <a:headEnd/>
            <a:tailEnd/>
          </a:ln>
        </p:spPr>
      </p:pic>
      <p:pic>
        <p:nvPicPr>
          <p:cNvPr id="154635" name="Picture 15" descr="C:\Documents and Settings\Family\Desktop\Columbus\Holidays\all-thumbs-up.jpg"/>
          <p:cNvPicPr>
            <a:picLocks noChangeAspect="1" noChangeArrowheads="1"/>
          </p:cNvPicPr>
          <p:nvPr/>
        </p:nvPicPr>
        <p:blipFill>
          <a:blip r:embed="rId12"/>
          <a:srcRect/>
          <a:stretch>
            <a:fillRect/>
          </a:stretch>
        </p:blipFill>
        <p:spPr bwMode="auto">
          <a:xfrm>
            <a:off x="3733800" y="3048000"/>
            <a:ext cx="1295400" cy="938213"/>
          </a:xfrm>
          <a:prstGeom prst="rect">
            <a:avLst/>
          </a:prstGeom>
          <a:noFill/>
          <a:ln w="9525">
            <a:noFill/>
            <a:miter lim="800000"/>
            <a:headEnd/>
            <a:tailEnd/>
          </a:ln>
        </p:spPr>
      </p:pic>
      <p:sp>
        <p:nvSpPr>
          <p:cNvPr id="13" name="Rounded Rectangle 12"/>
          <p:cNvSpPr/>
          <p:nvPr/>
        </p:nvSpPr>
        <p:spPr>
          <a:xfrm>
            <a:off x="142875" y="142875"/>
            <a:ext cx="2857500" cy="1714500"/>
          </a:xfrm>
          <a:prstGeom prst="round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cs typeface="Calibri"/>
              </a:rPr>
              <a:t>¿</a:t>
            </a:r>
            <a:r>
              <a:rPr lang="en-US" sz="2800" dirty="0" err="1">
                <a:cs typeface="Calibri"/>
              </a:rPr>
              <a:t>Qué</a:t>
            </a:r>
            <a:r>
              <a:rPr lang="en-US" sz="2800" dirty="0">
                <a:cs typeface="Calibri"/>
              </a:rPr>
              <a:t> </a:t>
            </a:r>
            <a:r>
              <a:rPr lang="en-US" sz="2800" dirty="0" err="1">
                <a:cs typeface="Calibri"/>
              </a:rPr>
              <a:t>va</a:t>
            </a:r>
            <a:r>
              <a:rPr lang="en-US" sz="2800" dirty="0">
                <a:cs typeface="Calibri"/>
              </a:rPr>
              <a:t> a </a:t>
            </a:r>
            <a:r>
              <a:rPr lang="en-US" sz="2800" dirty="0" err="1">
                <a:cs typeface="Calibri"/>
              </a:rPr>
              <a:t>hacer</a:t>
            </a:r>
            <a:r>
              <a:rPr lang="en-US" sz="2800" dirty="0">
                <a:cs typeface="Calibri"/>
              </a:rPr>
              <a:t> </a:t>
            </a:r>
            <a:r>
              <a:rPr lang="en-US" sz="2800" dirty="0" err="1">
                <a:cs typeface="Calibri"/>
              </a:rPr>
              <a:t>durante</a:t>
            </a:r>
            <a:r>
              <a:rPr lang="en-US" sz="2800" dirty="0">
                <a:cs typeface="Calibri"/>
              </a:rPr>
              <a:t> </a:t>
            </a:r>
            <a:r>
              <a:rPr lang="en-US" sz="2800" dirty="0" err="1">
                <a:cs typeface="Calibri"/>
              </a:rPr>
              <a:t>las</a:t>
            </a:r>
            <a:r>
              <a:rPr lang="en-US" sz="2800" dirty="0">
                <a:cs typeface="Calibri"/>
              </a:rPr>
              <a:t> </a:t>
            </a:r>
            <a:r>
              <a:rPr lang="en-US" sz="2800" dirty="0" err="1">
                <a:cs typeface="Calibri"/>
              </a:rPr>
              <a:t>vacaciones</a:t>
            </a:r>
            <a:r>
              <a:rPr lang="en-US" sz="2800" dirty="0"/>
              <a:t>?</a:t>
            </a:r>
            <a:endParaRPr lang="en-US" sz="2800" dirty="0"/>
          </a:p>
        </p:txBody>
      </p:sp>
      <p:sp>
        <p:nvSpPr>
          <p:cNvPr id="14" name="Rounded Rectangle 13"/>
          <p:cNvSpPr/>
          <p:nvPr/>
        </p:nvSpPr>
        <p:spPr>
          <a:xfrm>
            <a:off x="5786438" y="5072063"/>
            <a:ext cx="3214687" cy="1643062"/>
          </a:xfrm>
          <a:prstGeom prst="round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dirty="0">
                <a:cs typeface="Calibri"/>
              </a:rPr>
              <a:t>¿</a:t>
            </a:r>
            <a:r>
              <a:rPr lang="en-US" sz="3600" dirty="0" err="1">
                <a:cs typeface="Calibri"/>
              </a:rPr>
              <a:t>Qué</a:t>
            </a:r>
            <a:r>
              <a:rPr lang="en-US" sz="3600" dirty="0">
                <a:cs typeface="Calibri"/>
              </a:rPr>
              <a:t> </a:t>
            </a:r>
            <a:r>
              <a:rPr lang="en-US" sz="3600" dirty="0">
                <a:cs typeface="Calibri"/>
              </a:rPr>
              <a:t>no </a:t>
            </a:r>
            <a:r>
              <a:rPr lang="en-US" sz="3600" dirty="0" err="1">
                <a:cs typeface="Calibri"/>
              </a:rPr>
              <a:t>va</a:t>
            </a:r>
            <a:r>
              <a:rPr lang="en-US" sz="3600" dirty="0">
                <a:cs typeface="Calibri"/>
              </a:rPr>
              <a:t> </a:t>
            </a:r>
            <a:r>
              <a:rPr lang="en-US" sz="3600" dirty="0">
                <a:cs typeface="Calibri"/>
              </a:rPr>
              <a:t>a </a:t>
            </a:r>
            <a:r>
              <a:rPr lang="en-US" sz="3600" dirty="0" err="1">
                <a:cs typeface="Calibri"/>
              </a:rPr>
              <a:t>hacer</a:t>
            </a:r>
            <a:r>
              <a:rPr lang="en-US" sz="3600" dirty="0">
                <a:cs typeface="Calibri"/>
              </a:rPr>
              <a:t>?</a:t>
            </a:r>
            <a:endParaRPr lang="en-US" sz="360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smtClean="0"/>
          </a:p>
        </p:txBody>
      </p:sp>
      <p:pic>
        <p:nvPicPr>
          <p:cNvPr id="156674" name="Picture 4" descr="New Image.JPG"/>
          <p:cNvPicPr>
            <a:picLocks noChangeAspect="1"/>
          </p:cNvPicPr>
          <p:nvPr/>
        </p:nvPicPr>
        <p:blipFill>
          <a:blip r:embed="rId3"/>
          <a:srcRect/>
          <a:stretch>
            <a:fillRect/>
          </a:stretch>
        </p:blipFill>
        <p:spPr bwMode="auto">
          <a:xfrm>
            <a:off x="1214438" y="928688"/>
            <a:ext cx="6797675" cy="5249862"/>
          </a:xfrm>
          <a:prstGeom prst="rect">
            <a:avLst/>
          </a:prstGeom>
          <a:noFill/>
          <a:ln w="9525">
            <a:noFill/>
            <a:miter lim="800000"/>
            <a:headEnd/>
            <a:tailEnd/>
          </a:ln>
        </p:spPr>
      </p:pic>
      <p:sp>
        <p:nvSpPr>
          <p:cNvPr id="6" name="Cloud Callout 5"/>
          <p:cNvSpPr/>
          <p:nvPr/>
        </p:nvSpPr>
        <p:spPr>
          <a:xfrm>
            <a:off x="4714875" y="214313"/>
            <a:ext cx="3571875" cy="1714500"/>
          </a:xfrm>
          <a:prstGeom prst="cloudCallout">
            <a:avLst>
              <a:gd name="adj1" fmla="val -56584"/>
              <a:gd name="adj2" fmla="val 39512"/>
            </a:avLst>
          </a:prstGeom>
          <a:solidFill>
            <a:schemeClr val="bg2"/>
          </a:solidFill>
          <a:ln w="57150">
            <a:solidFill>
              <a:srgbClr val="3339B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3"/>
          <p:cNvPicPr>
            <a:picLocks noChangeAspect="1"/>
          </p:cNvPicPr>
          <p:nvPr/>
        </p:nvPicPr>
        <p:blipFill>
          <a:blip r:embed="rId3"/>
          <a:srcRect/>
          <a:stretch>
            <a:fillRect/>
          </a:stretch>
        </p:blipFill>
        <p:spPr bwMode="auto">
          <a:xfrm>
            <a:off x="4500563" y="1052513"/>
            <a:ext cx="3887787" cy="5054600"/>
          </a:xfrm>
          <a:prstGeom prst="rect">
            <a:avLst/>
          </a:prstGeom>
          <a:noFill/>
          <a:ln w="9525">
            <a:solidFill>
              <a:schemeClr val="bg2"/>
            </a:solidFill>
            <a:miter lim="800000"/>
            <a:headEnd/>
            <a:tailEnd/>
          </a:ln>
        </p:spPr>
      </p:pic>
      <p:sp>
        <p:nvSpPr>
          <p:cNvPr id="5" name="TextBox 4"/>
          <p:cNvSpPr txBox="1"/>
          <p:nvPr/>
        </p:nvSpPr>
        <p:spPr>
          <a:xfrm>
            <a:off x="119063" y="119063"/>
            <a:ext cx="3300412" cy="646112"/>
          </a:xfrm>
          <a:prstGeom prst="rect">
            <a:avLst/>
          </a:prstGeom>
          <a:solidFill>
            <a:srgbClr val="FF3399"/>
          </a:solidFill>
          <a:ln/>
        </p:spPr>
        <p:style>
          <a:lnRef idx="3">
            <a:schemeClr val="lt1"/>
          </a:lnRef>
          <a:fillRef idx="1">
            <a:schemeClr val="dk1"/>
          </a:fillRef>
          <a:effectRef idx="1">
            <a:schemeClr val="dk1"/>
          </a:effectRef>
          <a:fontRef idx="minor">
            <a:schemeClr val="lt1"/>
          </a:fontRef>
        </p:style>
        <p:txBody>
          <a:bodyPr>
            <a:spAutoFit/>
          </a:bodyPr>
          <a:lstStyle/>
          <a:p>
            <a:pPr fontAlgn="auto">
              <a:spcBef>
                <a:spcPts val="0"/>
              </a:spcBef>
              <a:spcAft>
                <a:spcPts val="0"/>
              </a:spcAft>
              <a:defRPr/>
            </a:pPr>
            <a:r>
              <a:rPr lang="en-GB" sz="3600" b="1" dirty="0" err="1">
                <a:solidFill>
                  <a:schemeClr val="tx1"/>
                </a:solidFill>
              </a:rPr>
              <a:t>Cubo</a:t>
            </a:r>
            <a:r>
              <a:rPr lang="en-GB" sz="3600" b="1" dirty="0">
                <a:solidFill>
                  <a:schemeClr val="tx1"/>
                </a:solidFill>
              </a:rPr>
              <a:t> de </a:t>
            </a:r>
            <a:r>
              <a:rPr lang="en-GB" sz="3600" b="1" dirty="0" err="1">
                <a:solidFill>
                  <a:schemeClr val="tx1"/>
                </a:solidFill>
              </a:rPr>
              <a:t>basura</a:t>
            </a:r>
            <a:endParaRPr lang="en-GB" sz="3600" b="1" dirty="0">
              <a:solidFill>
                <a:schemeClr val="tx1"/>
              </a:solidFill>
            </a:endParaRPr>
          </a:p>
        </p:txBody>
      </p:sp>
      <p:sp>
        <p:nvSpPr>
          <p:cNvPr id="158723" name="Content Placeholder 6"/>
          <p:cNvSpPr>
            <a:spLocks noGrp="1"/>
          </p:cNvSpPr>
          <p:nvPr>
            <p:ph idx="1"/>
          </p:nvPr>
        </p:nvSpPr>
        <p:spPr>
          <a:xfrm>
            <a:off x="323850" y="1196975"/>
            <a:ext cx="3887788" cy="4929188"/>
          </a:xfrm>
        </p:spPr>
        <p:txBody>
          <a:bodyPr/>
          <a:lstStyle/>
          <a:p>
            <a:r>
              <a:rPr lang="en-GB" sz="3600" b="1" smtClean="0"/>
              <a:t>¿Qué vas a tirar?</a:t>
            </a:r>
          </a:p>
          <a:p>
            <a:r>
              <a:rPr lang="en-GB" sz="3600" b="1" smtClean="0"/>
              <a:t>¿Por qué?</a:t>
            </a:r>
          </a:p>
        </p:txBody>
      </p:sp>
    </p:spTree>
  </p:cSld>
  <p:clrMapOvr>
    <a:masterClrMapping/>
  </p:clrMapOvr>
  <p:transition spd="slow">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p:cNvPicPr>
            <a:picLocks noChangeAspect="1" noChangeArrowheads="1"/>
          </p:cNvPicPr>
          <p:nvPr/>
        </p:nvPicPr>
        <p:blipFill>
          <a:blip r:embed="rId3"/>
          <a:srcRect/>
          <a:stretch>
            <a:fillRect/>
          </a:stretch>
        </p:blipFill>
        <p:spPr bwMode="auto">
          <a:xfrm>
            <a:off x="925513" y="928688"/>
            <a:ext cx="7292975" cy="50006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79388" y="52388"/>
          <a:ext cx="8713787" cy="6635750"/>
        </p:xfrm>
        <a:graphic>
          <a:graphicData uri="http://schemas.openxmlformats.org/drawingml/2006/table">
            <a:tbl>
              <a:tblPr firstRow="1" bandRow="1">
                <a:tableStyleId>{5940675A-B579-460E-94D1-54222C63F5DA}</a:tableStyleId>
              </a:tblPr>
              <a:tblGrid>
                <a:gridCol w="8712968"/>
              </a:tblGrid>
              <a:tr h="618634">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79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1" dirty="0" smtClean="0">
                          <a:solidFill>
                            <a:schemeClr val="bg1"/>
                          </a:solidFill>
                        </a:rPr>
                        <a:t>Spontaneity</a:t>
                      </a:r>
                      <a:r>
                        <a:rPr lang="en-GB" sz="3200" b="1" baseline="0" dirty="0" smtClean="0">
                          <a:solidFill>
                            <a:schemeClr val="bg1"/>
                          </a:solidFill>
                        </a:rPr>
                        <a:t> and interaction</a:t>
                      </a:r>
                      <a:endParaRPr lang="en-GB" sz="2800" b="1" dirty="0" smtClean="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839806">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377026">
                <a:tc>
                  <a:txBody>
                    <a:bodyPr/>
                    <a:lstStyle/>
                    <a:p>
                      <a:pPr algn="r"/>
                      <a:endParaRPr lang="en-GB" sz="1600" b="1" i="1" dirty="0" smtClean="0"/>
                    </a:p>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162834" name="Text Placeholder 2"/>
          <p:cNvSpPr txBox="1">
            <a:spLocks/>
          </p:cNvSpPr>
          <p:nvPr/>
        </p:nvSpPr>
        <p:spPr bwMode="auto">
          <a:xfrm>
            <a:off x="184150" y="6165850"/>
            <a:ext cx="7772400" cy="1500188"/>
          </a:xfrm>
          <a:prstGeom prst="rect">
            <a:avLst/>
          </a:prstGeom>
          <a:noFill/>
          <a:ln w="9525">
            <a:noFill/>
            <a:miter lim="800000"/>
            <a:headEnd/>
            <a:tailEnd/>
          </a:ln>
        </p:spPr>
        <p:txBody>
          <a:bodyPr/>
          <a:lstStyle/>
          <a:p>
            <a:pPr marL="342900" indent="-342900">
              <a:spcBef>
                <a:spcPct val="20000"/>
              </a:spcBef>
              <a:buFont typeface="Arial" charset="0"/>
              <a:buNone/>
            </a:pPr>
            <a:r>
              <a:rPr lang="en-GB" sz="3200" b="1">
                <a:solidFill>
                  <a:srgbClr val="002060"/>
                </a:solidFill>
                <a:latin typeface="Calibri" pitchFamily="34" charset="0"/>
              </a:rPr>
              <a:t>Idea 21  Hacer trampa</a:t>
            </a:r>
            <a:endParaRPr lang="en-US" sz="3200" b="1">
              <a:solidFill>
                <a:srgbClr val="002060"/>
              </a:solidFill>
              <a:latin typeface="Calibri" pitchFamily="34" charset="0"/>
            </a:endParaRPr>
          </a:p>
        </p:txBody>
      </p:sp>
      <p:sp>
        <p:nvSpPr>
          <p:cNvPr id="162835"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GB" sz="4400">
                <a:latin typeface="Calibri" pitchFamily="34" charset="0"/>
              </a:rPr>
              <a:t>HACER TRAMPA</a:t>
            </a:r>
            <a:endParaRPr lang="en-US" sz="4400">
              <a:latin typeface="Calibri" pitchFamily="34" charset="0"/>
            </a:endParaRPr>
          </a:p>
        </p:txBody>
      </p:sp>
      <p:pic>
        <p:nvPicPr>
          <p:cNvPr id="162836" name="Picture 2"/>
          <p:cNvPicPr>
            <a:picLocks noChangeAspect="1" noChangeArrowheads="1"/>
          </p:cNvPicPr>
          <p:nvPr/>
        </p:nvPicPr>
        <p:blipFill>
          <a:blip r:embed="rId3"/>
          <a:srcRect/>
          <a:stretch>
            <a:fillRect/>
          </a:stretch>
        </p:blipFill>
        <p:spPr bwMode="auto">
          <a:xfrm>
            <a:off x="3400425" y="4005263"/>
            <a:ext cx="2035175" cy="2035175"/>
          </a:xfrm>
          <a:prstGeom prst="rect">
            <a:avLst/>
          </a:prstGeom>
          <a:noFill/>
          <a:ln w="9525">
            <a:noFill/>
            <a:miter lim="800000"/>
            <a:headEnd/>
            <a:tailEnd/>
          </a:ln>
        </p:spPr>
      </p:pic>
      <p:pic>
        <p:nvPicPr>
          <p:cNvPr id="162837" name="Picture 8"/>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8115300" y="74613"/>
            <a:ext cx="647700"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GB" b="1" smtClean="0"/>
              <a:t>¡Un poco de teatro!</a:t>
            </a:r>
          </a:p>
        </p:txBody>
      </p:sp>
      <p:sp>
        <p:nvSpPr>
          <p:cNvPr id="28674" name="Content Placeholder 2"/>
          <p:cNvSpPr>
            <a:spLocks noGrp="1"/>
          </p:cNvSpPr>
          <p:nvPr>
            <p:ph idx="1"/>
          </p:nvPr>
        </p:nvSpPr>
        <p:spPr>
          <a:xfrm>
            <a:off x="457200" y="1600200"/>
            <a:ext cx="8229600" cy="2620963"/>
          </a:xfrm>
        </p:spPr>
        <p:txBody>
          <a:bodyPr/>
          <a:lstStyle/>
          <a:p>
            <a:pPr marL="0" indent="0">
              <a:buFont typeface="Arial" charset="0"/>
              <a:buNone/>
            </a:pPr>
            <a:r>
              <a:rPr lang="en-GB" smtClean="0"/>
              <a:t>Persona 1:  </a:t>
            </a:r>
            <a:r>
              <a:rPr lang="en-GB" b="1" smtClean="0"/>
              <a:t>¿Qué es esto?</a:t>
            </a:r>
            <a:r>
              <a:rPr lang="en-GB" smtClean="0"/>
              <a:t/>
            </a:r>
            <a:br>
              <a:rPr lang="en-GB" smtClean="0"/>
            </a:br>
            <a:r>
              <a:rPr lang="en-GB" smtClean="0"/>
              <a:t/>
            </a:r>
            <a:br>
              <a:rPr lang="en-GB" smtClean="0"/>
            </a:br>
            <a:r>
              <a:rPr lang="en-GB" smtClean="0"/>
              <a:t>Persona 2: </a:t>
            </a:r>
            <a:r>
              <a:rPr lang="en-GB" b="1" smtClean="0"/>
              <a:t>No lo sé. Y tú, ¿qué piensas?</a:t>
            </a:r>
            <a:br>
              <a:rPr lang="en-GB" b="1" smtClean="0"/>
            </a:br>
            <a:r>
              <a:rPr lang="en-GB" smtClean="0"/>
              <a:t/>
            </a:r>
            <a:br>
              <a:rPr lang="en-GB" smtClean="0"/>
            </a:br>
            <a:r>
              <a:rPr lang="en-GB" smtClean="0"/>
              <a:t>Persona 1: ¡</a:t>
            </a:r>
            <a:r>
              <a:rPr lang="en-GB" b="1" smtClean="0"/>
              <a:t>No tengo ni idea!</a:t>
            </a:r>
          </a:p>
        </p:txBody>
      </p:sp>
      <p:pic>
        <p:nvPicPr>
          <p:cNvPr id="1026" name="Picture 2"/>
          <p:cNvPicPr>
            <a:picLocks noChangeAspect="1" noChangeArrowheads="1"/>
          </p:cNvPicPr>
          <p:nvPr/>
        </p:nvPicPr>
        <p:blipFill>
          <a:blip r:embed="rId2"/>
          <a:srcRect/>
          <a:stretch>
            <a:fillRect/>
          </a:stretch>
        </p:blipFill>
        <p:spPr bwMode="auto">
          <a:xfrm>
            <a:off x="755650" y="5013325"/>
            <a:ext cx="896938" cy="896938"/>
          </a:xfrm>
          <a:prstGeom prst="rect">
            <a:avLst/>
          </a:prstGeom>
          <a:noFill/>
          <a:ln w="9525">
            <a:noFill/>
            <a:miter lim="800000"/>
            <a:headEnd/>
            <a:tailEnd/>
          </a:ln>
        </p:spPr>
      </p:pic>
      <p:pic>
        <p:nvPicPr>
          <p:cNvPr id="4" name="Picture 3"/>
          <p:cNvPicPr>
            <a:picLocks noChangeAspect="1"/>
          </p:cNvPicPr>
          <p:nvPr/>
        </p:nvPicPr>
        <p:blipFill>
          <a:blip r:embed="rId3"/>
          <a:srcRect/>
          <a:stretch>
            <a:fillRect/>
          </a:stretch>
        </p:blipFill>
        <p:spPr bwMode="auto">
          <a:xfrm>
            <a:off x="2700338" y="4913313"/>
            <a:ext cx="996950" cy="996950"/>
          </a:xfrm>
          <a:prstGeom prst="rect">
            <a:avLst/>
          </a:prstGeom>
          <a:noFill/>
          <a:ln w="9525">
            <a:noFill/>
            <a:miter lim="800000"/>
            <a:headEnd/>
            <a:tailEnd/>
          </a:ln>
        </p:spPr>
      </p:pic>
      <p:pic>
        <p:nvPicPr>
          <p:cNvPr id="1027" name="Picture 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659563" y="4757738"/>
            <a:ext cx="1985962" cy="1152525"/>
          </a:xfrm>
          <a:prstGeom prst="rect">
            <a:avLst/>
          </a:prstGeom>
          <a:noFill/>
          <a:ln w="9525">
            <a:noFill/>
            <a:miter lim="800000"/>
            <a:headEnd/>
            <a:tailEnd/>
          </a:ln>
        </p:spPr>
      </p:pic>
      <p:pic>
        <p:nvPicPr>
          <p:cNvPr id="1028" name="Picture 4"/>
          <p:cNvPicPr>
            <a:picLocks noChangeAspect="1" noChangeArrowheads="1"/>
          </p:cNvPicPr>
          <p:nvPr/>
        </p:nvPicPr>
        <p:blipFill>
          <a:blip r:embed="rId5"/>
          <a:srcRect/>
          <a:stretch>
            <a:fillRect/>
          </a:stretch>
        </p:blipFill>
        <p:spPr bwMode="auto">
          <a:xfrm>
            <a:off x="4932363" y="4879975"/>
            <a:ext cx="1050925" cy="1028700"/>
          </a:xfrm>
          <a:prstGeom prst="rect">
            <a:avLst/>
          </a:prstGeom>
          <a:noFill/>
          <a:ln w="9525">
            <a:noFill/>
            <a:miter lim="800000"/>
            <a:headEnd/>
            <a:tailEnd/>
          </a:ln>
        </p:spPr>
      </p:pic>
      <p:pic>
        <p:nvPicPr>
          <p:cNvPr id="28679" name="Picture 6"/>
          <p:cNvPicPr>
            <a:picLocks noChangeAspect="1" noChangeArrowheads="1"/>
          </p:cNvPicPr>
          <p:nvPr/>
        </p:nvPicPr>
        <p:blipFill>
          <a:blip r:embed="rId6"/>
          <a:srcRect/>
          <a:stretch>
            <a:fillRect/>
          </a:stretch>
        </p:blipFill>
        <p:spPr bwMode="auto">
          <a:xfrm>
            <a:off x="5148263" y="1412875"/>
            <a:ext cx="1112837" cy="11128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fade">
                                      <p:cBhvr>
                                        <p:cTn id="2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itle 1"/>
          <p:cNvSpPr>
            <a:spLocks noGrp="1"/>
          </p:cNvSpPr>
          <p:nvPr>
            <p:ph type="title"/>
          </p:nvPr>
        </p:nvSpPr>
        <p:spPr/>
        <p:txBody>
          <a:bodyPr/>
          <a:lstStyle/>
          <a:p>
            <a:r>
              <a:rPr lang="en-GB" sz="7200" b="1" smtClean="0"/>
              <a:t>Hacer trampa</a:t>
            </a:r>
            <a:endParaRPr lang="fr-FR" sz="7200" b="1" smtClean="0"/>
          </a:p>
        </p:txBody>
      </p:sp>
      <p:sp>
        <p:nvSpPr>
          <p:cNvPr id="3" name="Content Placeholder 2"/>
          <p:cNvSpPr>
            <a:spLocks noGrp="1"/>
          </p:cNvSpPr>
          <p:nvPr>
            <p:ph idx="1"/>
          </p:nvPr>
        </p:nvSpPr>
        <p:spPr>
          <a:xfrm>
            <a:off x="457200" y="1600200"/>
            <a:ext cx="8229600" cy="1757363"/>
          </a:xfrm>
        </p:spPr>
        <p:txBody>
          <a:bodyPr rtlCol="0">
            <a:normAutofit/>
          </a:bodyPr>
          <a:lstStyle/>
          <a:p>
            <a:pPr fontAlgn="auto">
              <a:spcAft>
                <a:spcPts val="0"/>
              </a:spcAft>
              <a:buFont typeface="Arial" pitchFamily="34" charset="0"/>
              <a:buChar char="•"/>
              <a:defRPr/>
            </a:pPr>
            <a:r>
              <a:rPr lang="en-GB" dirty="0" smtClean="0"/>
              <a:t>A way to revise key language from each topic</a:t>
            </a:r>
          </a:p>
          <a:p>
            <a:pPr fontAlgn="auto">
              <a:spcAft>
                <a:spcPts val="0"/>
              </a:spcAft>
              <a:buFont typeface="Arial" pitchFamily="34" charset="0"/>
              <a:buChar char="•"/>
              <a:defRPr/>
            </a:pPr>
            <a:r>
              <a:rPr lang="en-GB" dirty="0" smtClean="0"/>
              <a:t>A way to increase spontaneity and fluency in oral responses</a:t>
            </a:r>
          </a:p>
          <a:p>
            <a:pPr marL="0" indent="0" fontAlgn="auto">
              <a:spcAft>
                <a:spcPts val="0"/>
              </a:spcAft>
              <a:buFont typeface="Arial" pitchFamily="34" charset="0"/>
              <a:buNone/>
              <a:defRPr/>
            </a:pPr>
            <a:endParaRPr lang="fr-FR" dirty="0"/>
          </a:p>
        </p:txBody>
      </p:sp>
      <p:sp>
        <p:nvSpPr>
          <p:cNvPr id="4" name="Content Placeholder 2"/>
          <p:cNvSpPr txBox="1">
            <a:spLocks/>
          </p:cNvSpPr>
          <p:nvPr/>
        </p:nvSpPr>
        <p:spPr>
          <a:xfrm>
            <a:off x="609600" y="4076700"/>
            <a:ext cx="8229600" cy="2665413"/>
          </a:xfrm>
          <a:prstGeom prst="rect">
            <a:avLst/>
          </a:prstGeom>
        </p:spPr>
        <p:txBody>
          <a:bodyPr>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r>
              <a:rPr lang="en-GB" dirty="0" smtClean="0"/>
              <a:t>Share out the cards (the object is to get rid of all your cards).</a:t>
            </a:r>
          </a:p>
          <a:p>
            <a:pPr fontAlgn="auto">
              <a:spcAft>
                <a:spcPts val="0"/>
              </a:spcAft>
              <a:defRPr/>
            </a:pPr>
            <a:r>
              <a:rPr lang="en-GB" dirty="0" smtClean="0"/>
              <a:t>In turns, pick up a card (no-one must  see each other’s cards!)</a:t>
            </a:r>
          </a:p>
          <a:p>
            <a:pPr fontAlgn="auto">
              <a:spcAft>
                <a:spcPts val="0"/>
              </a:spcAft>
              <a:defRPr/>
            </a:pPr>
            <a:r>
              <a:rPr lang="en-GB" dirty="0" smtClean="0"/>
              <a:t>If it has a statement, read it out as if it were your opinion (with conviction, good intonation) and place the card in the centre face down </a:t>
            </a:r>
          </a:p>
          <a:p>
            <a:pPr fontAlgn="auto">
              <a:spcAft>
                <a:spcPts val="0"/>
              </a:spcAft>
              <a:defRPr/>
            </a:pPr>
            <a:r>
              <a:rPr lang="en-GB" dirty="0" smtClean="0"/>
              <a:t>If it says ‘</a:t>
            </a:r>
            <a:r>
              <a:rPr lang="en-GB" dirty="0" smtClean="0">
                <a:cs typeface="Calibri"/>
              </a:rPr>
              <a:t>¡</a:t>
            </a:r>
            <a:r>
              <a:rPr lang="en-GB" dirty="0" err="1" smtClean="0">
                <a:cs typeface="Calibri"/>
              </a:rPr>
              <a:t>Estás</a:t>
            </a:r>
            <a:r>
              <a:rPr lang="en-GB" dirty="0" smtClean="0">
                <a:cs typeface="Calibri"/>
              </a:rPr>
              <a:t> </a:t>
            </a:r>
            <a:r>
              <a:rPr lang="en-GB" dirty="0" err="1" smtClean="0">
                <a:cs typeface="Calibri"/>
              </a:rPr>
              <a:t>haciendo</a:t>
            </a:r>
            <a:r>
              <a:rPr lang="en-GB" dirty="0" smtClean="0">
                <a:cs typeface="Calibri"/>
              </a:rPr>
              <a:t> </a:t>
            </a:r>
            <a:r>
              <a:rPr lang="en-GB" dirty="0" err="1" smtClean="0">
                <a:cs typeface="Calibri"/>
              </a:rPr>
              <a:t>trampa</a:t>
            </a:r>
            <a:r>
              <a:rPr lang="en-GB" dirty="0" smtClean="0">
                <a:cs typeface="Calibri"/>
              </a:rPr>
              <a:t>! you have to invent your own statement on the topic, deliver it convincingly as if it were just a regular card and place it in the centre face down.</a:t>
            </a:r>
          </a:p>
          <a:p>
            <a:pPr fontAlgn="auto">
              <a:spcAft>
                <a:spcPts val="0"/>
              </a:spcAft>
              <a:defRPr/>
            </a:pPr>
            <a:r>
              <a:rPr lang="en-GB" dirty="0" smtClean="0">
                <a:cs typeface="Calibri"/>
              </a:rPr>
              <a:t> If someone suspects you are ‘cheating’ s/he will say ‘</a:t>
            </a:r>
            <a:r>
              <a:rPr lang="en-GB" dirty="0" err="1" smtClean="0">
                <a:cs typeface="Calibri"/>
              </a:rPr>
              <a:t>trampa</a:t>
            </a:r>
            <a:r>
              <a:rPr lang="en-GB" dirty="0" smtClean="0">
                <a:cs typeface="Calibri"/>
              </a:rPr>
              <a:t>’.  If you were, you have to pick up all the cards from the centre.  If no, the accuser has to pick them all up.</a:t>
            </a:r>
          </a:p>
          <a:p>
            <a:pPr fontAlgn="auto">
              <a:spcAft>
                <a:spcPts val="0"/>
              </a:spcAft>
              <a:defRPr/>
            </a:pPr>
            <a:r>
              <a:rPr lang="en-GB" dirty="0" smtClean="0">
                <a:cs typeface="Calibri"/>
              </a:rPr>
              <a:t>The winner is the one to get rid of all his/her cards first.</a:t>
            </a:r>
            <a:endParaRPr lang="en-GB" dirty="0" smtClean="0"/>
          </a:p>
          <a:p>
            <a:pPr marL="0" indent="0" fontAlgn="auto">
              <a:spcAft>
                <a:spcPts val="0"/>
              </a:spcAft>
              <a:buFont typeface="Arial" pitchFamily="34" charset="0"/>
              <a:buNone/>
              <a:defRPr/>
            </a:pPr>
            <a:endParaRPr lang="fr-FR" dirty="0"/>
          </a:p>
        </p:txBody>
      </p:sp>
      <p:sp>
        <p:nvSpPr>
          <p:cNvPr id="164868" name="Title 1"/>
          <p:cNvSpPr txBox="1">
            <a:spLocks/>
          </p:cNvSpPr>
          <p:nvPr/>
        </p:nvSpPr>
        <p:spPr bwMode="auto">
          <a:xfrm>
            <a:off x="496888" y="2997200"/>
            <a:ext cx="8229600" cy="1143000"/>
          </a:xfrm>
          <a:prstGeom prst="rect">
            <a:avLst/>
          </a:prstGeom>
          <a:noFill/>
          <a:ln w="9525">
            <a:noFill/>
            <a:miter lim="800000"/>
            <a:headEnd/>
            <a:tailEnd/>
          </a:ln>
        </p:spPr>
        <p:txBody>
          <a:bodyPr anchor="ctr"/>
          <a:lstStyle/>
          <a:p>
            <a:pPr algn="ctr"/>
            <a:r>
              <a:rPr lang="en-GB" sz="5400" b="1">
                <a:latin typeface="Calibri" pitchFamily="34" charset="0"/>
              </a:rPr>
              <a:t>How it works</a:t>
            </a:r>
            <a:endParaRPr lang="fr-FR" sz="5400" b="1">
              <a:latin typeface="Calibri" pitchFamily="34"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63050" cy="6884988"/>
        </p:xfrm>
        <a:graphic>
          <a:graphicData uri="http://schemas.openxmlformats.org/drawingml/2006/table">
            <a:tbl>
              <a:tblPr firstRow="1" bandRow="1">
                <a:tableStyleId>{5940675A-B579-460E-94D1-54222C63F5DA}</a:tableStyleId>
              </a:tblPr>
              <a:tblGrid>
                <a:gridCol w="1832577"/>
                <a:gridCol w="1832577"/>
                <a:gridCol w="1832577"/>
                <a:gridCol w="1832577"/>
                <a:gridCol w="1832577"/>
              </a:tblGrid>
              <a:tr h="1721346">
                <a:tc>
                  <a:txBody>
                    <a:bodyPr/>
                    <a:lstStyle/>
                    <a:p>
                      <a:r>
                        <a:rPr lang="en-GB" sz="1600" dirty="0" smtClean="0"/>
                        <a:t>A mi </a:t>
                      </a:r>
                      <a:r>
                        <a:rPr lang="en-GB" sz="1600" dirty="0" err="1" smtClean="0"/>
                        <a:t>juicio</a:t>
                      </a:r>
                      <a:r>
                        <a:rPr lang="en-GB" sz="1600" dirty="0" smtClean="0"/>
                        <a:t> los</a:t>
                      </a:r>
                      <a:r>
                        <a:rPr lang="en-GB" sz="1600" baseline="0" dirty="0" smtClean="0"/>
                        <a:t> padres </a:t>
                      </a:r>
                      <a:r>
                        <a:rPr lang="en-GB" sz="1600" baseline="0" dirty="0" err="1" smtClean="0"/>
                        <a:t>protegen</a:t>
                      </a:r>
                      <a:r>
                        <a:rPr lang="en-GB" sz="1600" baseline="0" dirty="0" smtClean="0"/>
                        <a:t> el </a:t>
                      </a:r>
                      <a:r>
                        <a:rPr lang="en-GB" sz="1600" baseline="0" dirty="0" err="1" smtClean="0"/>
                        <a:t>autoestima</a:t>
                      </a:r>
                      <a:r>
                        <a:rPr lang="en-GB" sz="1600" baseline="0" dirty="0" smtClean="0"/>
                        <a:t>  del </a:t>
                      </a:r>
                      <a:r>
                        <a:rPr lang="en-GB" sz="1600" baseline="0" dirty="0" err="1" smtClean="0"/>
                        <a:t>niño</a:t>
                      </a:r>
                      <a:r>
                        <a:rPr lang="en-GB" sz="1600" baseline="0" dirty="0" smtClean="0"/>
                        <a:t>.</a:t>
                      </a:r>
                      <a:endParaRPr lang="fr-FR" sz="16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s-ES" sz="1600" b="0" i="0" u="none" strike="noStrike" kern="1200" baseline="0" dirty="0" smtClean="0">
                          <a:solidFill>
                            <a:schemeClr val="tx1"/>
                          </a:solidFill>
                          <a:latin typeface="+mn-lt"/>
                          <a:ea typeface="+mn-ea"/>
                          <a:cs typeface="+mn-cs"/>
                        </a:rPr>
                        <a:t>Me parece que la familia de hoy en día es más independiente.</a:t>
                      </a:r>
                      <a:endParaRPr lang="fr-FR" sz="16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1600" dirty="0" smtClean="0"/>
                        <a:t>A mi </a:t>
                      </a:r>
                      <a:r>
                        <a:rPr lang="en-GB" sz="1600" dirty="0" err="1" smtClean="0"/>
                        <a:t>modo</a:t>
                      </a:r>
                      <a:r>
                        <a:rPr lang="en-GB" sz="1600" dirty="0" smtClean="0"/>
                        <a:t> de </a:t>
                      </a:r>
                      <a:r>
                        <a:rPr lang="en-GB" sz="1600" dirty="0" err="1" smtClean="0"/>
                        <a:t>ver</a:t>
                      </a:r>
                      <a:r>
                        <a:rPr lang="en-GB" sz="1600" dirty="0" smtClean="0"/>
                        <a:t> el </a:t>
                      </a:r>
                      <a:r>
                        <a:rPr lang="en-GB" sz="1600" dirty="0" err="1" smtClean="0"/>
                        <a:t>concepto</a:t>
                      </a:r>
                      <a:r>
                        <a:rPr lang="en-GB" sz="1600" dirty="0" smtClean="0"/>
                        <a:t> de la </a:t>
                      </a:r>
                      <a:r>
                        <a:rPr lang="en-GB" sz="1600" dirty="0" err="1" smtClean="0"/>
                        <a:t>familia</a:t>
                      </a:r>
                      <a:r>
                        <a:rPr lang="en-GB" sz="1600" dirty="0" smtClean="0"/>
                        <a:t> </a:t>
                      </a:r>
                      <a:r>
                        <a:rPr lang="en-GB" sz="1600" dirty="0" err="1" smtClean="0"/>
                        <a:t>es</a:t>
                      </a:r>
                      <a:r>
                        <a:rPr lang="en-GB" sz="1600" baseline="0" dirty="0" smtClean="0"/>
                        <a:t> </a:t>
                      </a:r>
                      <a:r>
                        <a:rPr lang="en-GB" sz="1600" baseline="0" dirty="0" err="1" smtClean="0"/>
                        <a:t>todavía</a:t>
                      </a:r>
                      <a:r>
                        <a:rPr lang="en-GB" sz="1600" baseline="0" dirty="0" smtClean="0"/>
                        <a:t> </a:t>
                      </a:r>
                      <a:r>
                        <a:rPr lang="en-GB" sz="1600" baseline="0" dirty="0" err="1" smtClean="0"/>
                        <a:t>muy</a:t>
                      </a:r>
                      <a:r>
                        <a:rPr lang="en-GB" sz="1600" baseline="0" dirty="0" smtClean="0"/>
                        <a:t> </a:t>
                      </a:r>
                      <a:r>
                        <a:rPr lang="en-GB" sz="1600" baseline="0" dirty="0" err="1" smtClean="0"/>
                        <a:t>importante</a:t>
                      </a:r>
                      <a:r>
                        <a:rPr lang="en-GB" sz="1600" baseline="0" dirty="0" smtClean="0"/>
                        <a:t>.</a:t>
                      </a:r>
                      <a:endParaRPr lang="fr-FR" sz="16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1600" dirty="0" smtClean="0"/>
                        <a:t>El </a:t>
                      </a:r>
                      <a:r>
                        <a:rPr lang="en-GB" sz="1600" dirty="0" err="1" smtClean="0"/>
                        <a:t>modelo</a:t>
                      </a:r>
                      <a:r>
                        <a:rPr lang="en-GB" sz="1600" dirty="0" smtClean="0"/>
                        <a:t> </a:t>
                      </a:r>
                      <a:r>
                        <a:rPr lang="en-GB" sz="1600" dirty="0" err="1" smtClean="0"/>
                        <a:t>tradicional</a:t>
                      </a:r>
                      <a:r>
                        <a:rPr lang="en-GB" sz="1600" baseline="0" dirty="0" smtClean="0"/>
                        <a:t> de la </a:t>
                      </a:r>
                      <a:r>
                        <a:rPr lang="en-GB" sz="1600" baseline="0" dirty="0" err="1" smtClean="0"/>
                        <a:t>familia</a:t>
                      </a:r>
                      <a:r>
                        <a:rPr lang="en-GB" sz="1600" baseline="0" dirty="0" smtClean="0"/>
                        <a:t> </a:t>
                      </a:r>
                      <a:r>
                        <a:rPr lang="en-GB" sz="1600" baseline="0" dirty="0" err="1" smtClean="0"/>
                        <a:t>existe</a:t>
                      </a:r>
                      <a:r>
                        <a:rPr lang="en-GB" sz="1600" baseline="0" dirty="0" smtClean="0"/>
                        <a:t> </a:t>
                      </a:r>
                      <a:r>
                        <a:rPr lang="en-GB" sz="1600" baseline="0" dirty="0" err="1" smtClean="0"/>
                        <a:t>todavía</a:t>
                      </a:r>
                      <a:r>
                        <a:rPr lang="en-GB" sz="1600" baseline="0" dirty="0" smtClean="0"/>
                        <a:t> </a:t>
                      </a:r>
                      <a:r>
                        <a:rPr lang="en-GB" sz="1600" baseline="0" dirty="0" err="1" smtClean="0"/>
                        <a:t>pero</a:t>
                      </a:r>
                      <a:r>
                        <a:rPr lang="en-GB" sz="1600" baseline="0" dirty="0" smtClean="0"/>
                        <a:t> hoy en </a:t>
                      </a:r>
                      <a:r>
                        <a:rPr lang="en-GB" sz="1600" baseline="0" dirty="0" err="1" smtClean="0"/>
                        <a:t>día</a:t>
                      </a:r>
                      <a:r>
                        <a:rPr lang="en-GB" sz="1600" baseline="0" dirty="0" smtClean="0"/>
                        <a:t> hay </a:t>
                      </a:r>
                      <a:r>
                        <a:rPr lang="en-GB" sz="1600" baseline="0" dirty="0" err="1" smtClean="0"/>
                        <a:t>varios</a:t>
                      </a:r>
                      <a:r>
                        <a:rPr lang="en-GB" sz="1600" baseline="0" dirty="0" smtClean="0"/>
                        <a:t> </a:t>
                      </a:r>
                      <a:r>
                        <a:rPr lang="en-GB" sz="1600" baseline="0" dirty="0" err="1" smtClean="0"/>
                        <a:t>modelos</a:t>
                      </a:r>
                      <a:r>
                        <a:rPr lang="en-GB" sz="1600" baseline="0" dirty="0" smtClean="0"/>
                        <a:t>.</a:t>
                      </a:r>
                      <a:endParaRPr lang="fr-FR" sz="16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fr-FR" sz="1600" b="0" i="0" u="none" strike="noStrike" kern="1200" baseline="0" dirty="0" smtClean="0">
                          <a:solidFill>
                            <a:schemeClr val="tx1"/>
                          </a:solidFill>
                          <a:latin typeface="+mn-lt"/>
                          <a:ea typeface="+mn-ea"/>
                          <a:cs typeface="+mn-cs"/>
                        </a:rPr>
                        <a:t>Es </a:t>
                      </a:r>
                      <a:r>
                        <a:rPr lang="es-ES" sz="1600" b="0" i="0" u="none" strike="noStrike" kern="1200" baseline="0" dirty="0" smtClean="0">
                          <a:solidFill>
                            <a:schemeClr val="tx1"/>
                          </a:solidFill>
                          <a:latin typeface="+mn-lt"/>
                          <a:ea typeface="+mn-ea"/>
                          <a:cs typeface="+mn-cs"/>
                        </a:rPr>
                        <a:t>importante que los adolescentes puedan hablar con sus padres de los problemas.</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1721346">
                <a:tc>
                  <a:txBody>
                    <a:bodyPr/>
                    <a:lstStyle/>
                    <a:p>
                      <a:r>
                        <a:rPr lang="es-ES" sz="1600" b="0" i="0" u="none" strike="noStrike" kern="1200" baseline="0" dirty="0" smtClean="0">
                          <a:solidFill>
                            <a:schemeClr val="tx1"/>
                          </a:solidFill>
                          <a:latin typeface="+mn-lt"/>
                          <a:ea typeface="+mn-ea"/>
                          <a:cs typeface="+mn-cs"/>
                        </a:rPr>
                        <a:t>Una diferencia es que en Inglaterra los hijos dejan el hogar familiar cuando son </a:t>
                      </a:r>
                      <a:r>
                        <a:rPr lang="fr-FR" sz="1600" b="0" i="0" u="none" strike="noStrike" kern="1200" baseline="0" dirty="0" smtClean="0">
                          <a:solidFill>
                            <a:schemeClr val="tx1"/>
                          </a:solidFill>
                          <a:latin typeface="+mn-lt"/>
                          <a:ea typeface="+mn-ea"/>
                          <a:cs typeface="+mn-cs"/>
                        </a:rPr>
                        <a:t>bastante </a:t>
                      </a:r>
                      <a:r>
                        <a:rPr lang="fr-FR" sz="1600" b="0" i="0" u="none" strike="noStrike" kern="1200" baseline="0" dirty="0" err="1" smtClean="0">
                          <a:solidFill>
                            <a:schemeClr val="tx1"/>
                          </a:solidFill>
                          <a:latin typeface="+mn-lt"/>
                          <a:ea typeface="+mn-ea"/>
                          <a:cs typeface="+mn-cs"/>
                        </a:rPr>
                        <a:t>jóvenes</a:t>
                      </a:r>
                      <a:r>
                        <a:rPr lang="fr-FR" sz="1600" b="0" i="0" u="none" strike="noStrike" kern="1200" baseline="0" dirty="0" smtClean="0">
                          <a:solidFill>
                            <a:schemeClr val="tx1"/>
                          </a:solidFill>
                          <a:latin typeface="+mn-lt"/>
                          <a:ea typeface="+mn-ea"/>
                          <a:cs typeface="+mn-cs"/>
                        </a:rPr>
                        <a:t>.</a:t>
                      </a:r>
                      <a:endParaRPr lang="fr-FR" sz="16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1600" dirty="0" err="1" smtClean="0"/>
                        <a:t>Pienso</a:t>
                      </a:r>
                      <a:r>
                        <a:rPr lang="en-GB" sz="1600" dirty="0" smtClean="0"/>
                        <a:t> </a:t>
                      </a:r>
                      <a:r>
                        <a:rPr lang="en-GB" sz="1600" dirty="0" err="1" smtClean="0"/>
                        <a:t>que</a:t>
                      </a:r>
                      <a:r>
                        <a:rPr lang="en-GB" sz="1600" dirty="0" smtClean="0"/>
                        <a:t> los padres </a:t>
                      </a:r>
                      <a:r>
                        <a:rPr lang="en-GB" sz="1600" dirty="0" err="1" smtClean="0"/>
                        <a:t>ayudan</a:t>
                      </a:r>
                      <a:r>
                        <a:rPr lang="en-GB" sz="1600" dirty="0" smtClean="0"/>
                        <a:t> al </a:t>
                      </a:r>
                      <a:r>
                        <a:rPr lang="en-GB" sz="1600" dirty="0" err="1" smtClean="0"/>
                        <a:t>niño</a:t>
                      </a:r>
                      <a:r>
                        <a:rPr lang="en-GB" sz="1600" dirty="0" smtClean="0"/>
                        <a:t> a</a:t>
                      </a:r>
                      <a:r>
                        <a:rPr lang="en-GB" sz="1600" baseline="0" dirty="0" smtClean="0"/>
                        <a:t> </a:t>
                      </a:r>
                      <a:r>
                        <a:rPr lang="en-GB" sz="1600" dirty="0" err="1" smtClean="0"/>
                        <a:t>aprender</a:t>
                      </a:r>
                      <a:r>
                        <a:rPr lang="en-GB" sz="1600" dirty="0" smtClean="0"/>
                        <a:t> los </a:t>
                      </a:r>
                      <a:r>
                        <a:rPr lang="en-GB" sz="1600" dirty="0" err="1" smtClean="0"/>
                        <a:t>valores</a:t>
                      </a:r>
                      <a:r>
                        <a:rPr lang="en-GB" sz="1600" dirty="0" smtClean="0"/>
                        <a:t> </a:t>
                      </a:r>
                      <a:r>
                        <a:rPr lang="en-GB" sz="1600" dirty="0" err="1" smtClean="0"/>
                        <a:t>esenciales</a:t>
                      </a:r>
                      <a:r>
                        <a:rPr lang="en-GB" sz="1600" dirty="0" smtClean="0"/>
                        <a:t>.</a:t>
                      </a:r>
                      <a:endParaRPr lang="fr-FR" sz="16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fr-FR" sz="1600" b="0" i="0" u="none" strike="noStrike" kern="1200" baseline="0" dirty="0" err="1" smtClean="0">
                          <a:solidFill>
                            <a:schemeClr val="tx1"/>
                          </a:solidFill>
                          <a:latin typeface="+mn-lt"/>
                          <a:ea typeface="+mn-ea"/>
                          <a:cs typeface="+mn-cs"/>
                        </a:rPr>
                        <a:t>Pienso</a:t>
                      </a:r>
                      <a:r>
                        <a:rPr lang="fr-FR" sz="1600" b="0" i="0" u="none" strike="noStrike" kern="1200" baseline="0" dirty="0" smtClean="0">
                          <a:solidFill>
                            <a:schemeClr val="tx1"/>
                          </a:solidFill>
                          <a:latin typeface="+mn-lt"/>
                          <a:ea typeface="+mn-ea"/>
                          <a:cs typeface="+mn-cs"/>
                        </a:rPr>
                        <a:t> que la</a:t>
                      </a:r>
                    </a:p>
                    <a:p>
                      <a:r>
                        <a:rPr lang="es-ES" sz="1600" b="0" i="0" u="none" strike="noStrike" kern="1200" baseline="0" dirty="0" smtClean="0">
                          <a:solidFill>
                            <a:schemeClr val="tx1"/>
                          </a:solidFill>
                          <a:latin typeface="+mn-lt"/>
                          <a:ea typeface="+mn-ea"/>
                          <a:cs typeface="+mn-cs"/>
                        </a:rPr>
                        <a:t>sociedad está cambiando, y también el significado de familia.</a:t>
                      </a:r>
                      <a:endParaRPr lang="fr-FR" sz="16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1600" dirty="0" err="1" smtClean="0"/>
                        <a:t>Mis</a:t>
                      </a:r>
                      <a:r>
                        <a:rPr lang="en-GB" sz="1600" dirty="0" smtClean="0"/>
                        <a:t> padres me </a:t>
                      </a:r>
                      <a:r>
                        <a:rPr lang="en-GB" sz="1600" dirty="0" err="1" smtClean="0"/>
                        <a:t>riñen</a:t>
                      </a:r>
                      <a:r>
                        <a:rPr lang="en-GB" sz="1600" dirty="0" smtClean="0"/>
                        <a:t> a </a:t>
                      </a:r>
                      <a:r>
                        <a:rPr lang="en-GB" sz="1600" dirty="0" err="1" smtClean="0"/>
                        <a:t>veces</a:t>
                      </a:r>
                      <a:r>
                        <a:rPr lang="en-GB" sz="1600" dirty="0" smtClean="0"/>
                        <a:t>,</a:t>
                      </a:r>
                      <a:r>
                        <a:rPr lang="en-GB" sz="1600" baseline="0" dirty="0" smtClean="0"/>
                        <a:t> </a:t>
                      </a:r>
                      <a:r>
                        <a:rPr lang="en-GB" sz="1600" baseline="0" dirty="0" err="1" smtClean="0"/>
                        <a:t>pero</a:t>
                      </a:r>
                      <a:r>
                        <a:rPr lang="en-GB" sz="1600" baseline="0" dirty="0" smtClean="0"/>
                        <a:t> </a:t>
                      </a:r>
                      <a:r>
                        <a:rPr lang="en-GB" sz="1600" baseline="0" dirty="0" err="1" smtClean="0"/>
                        <a:t>siempre</a:t>
                      </a:r>
                      <a:r>
                        <a:rPr lang="en-GB" sz="1600" baseline="0" dirty="0" smtClean="0"/>
                        <a:t> me </a:t>
                      </a:r>
                      <a:r>
                        <a:rPr lang="en-GB" sz="1600" baseline="0" dirty="0" err="1" smtClean="0"/>
                        <a:t>apoyan</a:t>
                      </a:r>
                      <a:r>
                        <a:rPr lang="en-GB" sz="1600" baseline="0" dirty="0" smtClean="0"/>
                        <a:t> en </a:t>
                      </a:r>
                      <a:r>
                        <a:rPr lang="en-GB" sz="1600" baseline="0" dirty="0" err="1" smtClean="0"/>
                        <a:t>cosas</a:t>
                      </a:r>
                      <a:r>
                        <a:rPr lang="en-GB" sz="1600" baseline="0" dirty="0" smtClean="0"/>
                        <a:t> </a:t>
                      </a:r>
                      <a:r>
                        <a:rPr lang="en-GB" sz="1600" baseline="0" dirty="0" err="1" smtClean="0"/>
                        <a:t>importantes</a:t>
                      </a:r>
                      <a:r>
                        <a:rPr lang="en-GB" sz="1600" baseline="0" dirty="0" smtClean="0"/>
                        <a:t>.</a:t>
                      </a:r>
                      <a:endParaRPr lang="fr-FR" sz="16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s-ES" sz="1600" b="0" i="0" u="none" strike="noStrike" kern="1200" baseline="0" dirty="0" smtClean="0">
                          <a:solidFill>
                            <a:schemeClr val="tx1"/>
                          </a:solidFill>
                          <a:latin typeface="+mn-lt"/>
                          <a:ea typeface="+mn-ea"/>
                          <a:cs typeface="+mn-cs"/>
                        </a:rPr>
                        <a:t>En general diría que me llevo bien con mis padres.</a:t>
                      </a:r>
                      <a:endParaRPr lang="fr-FR" sz="16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1721346">
                <a:tc>
                  <a:txBody>
                    <a:bodyPr/>
                    <a:lstStyle/>
                    <a:p>
                      <a:r>
                        <a:rPr lang="en-GB" sz="1600" dirty="0" smtClean="0"/>
                        <a:t>La </a:t>
                      </a:r>
                      <a:r>
                        <a:rPr lang="en-GB" sz="1600" dirty="0" err="1" smtClean="0"/>
                        <a:t>familia</a:t>
                      </a:r>
                      <a:r>
                        <a:rPr lang="en-GB" sz="1600" dirty="0" smtClean="0"/>
                        <a:t> </a:t>
                      </a:r>
                      <a:r>
                        <a:rPr lang="en-GB" sz="1600" dirty="0" err="1" smtClean="0"/>
                        <a:t>puede</a:t>
                      </a:r>
                      <a:r>
                        <a:rPr lang="en-GB" sz="1600" dirty="0" smtClean="0"/>
                        <a:t> </a:t>
                      </a:r>
                      <a:r>
                        <a:rPr lang="en-GB" sz="1600" dirty="0" err="1" smtClean="0"/>
                        <a:t>representar</a:t>
                      </a:r>
                      <a:r>
                        <a:rPr lang="en-GB" sz="1600" dirty="0" smtClean="0"/>
                        <a:t> el </a:t>
                      </a:r>
                      <a:r>
                        <a:rPr lang="en-GB" sz="1600" dirty="0" err="1" smtClean="0"/>
                        <a:t>único</a:t>
                      </a:r>
                      <a:r>
                        <a:rPr lang="en-GB" sz="1600" dirty="0" smtClean="0"/>
                        <a:t> </a:t>
                      </a:r>
                      <a:r>
                        <a:rPr lang="en-GB" sz="1600" dirty="0" err="1" smtClean="0"/>
                        <a:t>escenario</a:t>
                      </a:r>
                      <a:r>
                        <a:rPr lang="en-GB" sz="1600" dirty="0" smtClean="0"/>
                        <a:t> </a:t>
                      </a:r>
                      <a:r>
                        <a:rPr lang="en-GB" sz="1600" dirty="0" err="1" smtClean="0"/>
                        <a:t>seguro</a:t>
                      </a:r>
                      <a:r>
                        <a:rPr lang="en-GB" sz="1600" dirty="0" smtClean="0"/>
                        <a:t> y </a:t>
                      </a:r>
                      <a:r>
                        <a:rPr lang="en-GB" sz="1600" dirty="0" err="1" smtClean="0"/>
                        <a:t>permanente</a:t>
                      </a:r>
                      <a:r>
                        <a:rPr lang="en-GB" sz="1600" dirty="0" smtClean="0"/>
                        <a:t> </a:t>
                      </a:r>
                      <a:r>
                        <a:rPr lang="en-GB" sz="1600" dirty="0" err="1" smtClean="0"/>
                        <a:t>para</a:t>
                      </a:r>
                      <a:r>
                        <a:rPr lang="en-GB" sz="1600" dirty="0" smtClean="0"/>
                        <a:t> el </a:t>
                      </a:r>
                      <a:r>
                        <a:rPr lang="en-GB" sz="1600" dirty="0" err="1" smtClean="0"/>
                        <a:t>niño</a:t>
                      </a:r>
                      <a:r>
                        <a:rPr lang="en-GB" sz="1600" dirty="0" smtClean="0"/>
                        <a:t>. </a:t>
                      </a:r>
                      <a:endParaRPr lang="fr-FR" sz="16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s-ES" sz="1600" b="0" i="0" u="none" strike="noStrike" kern="1200" baseline="0" dirty="0" smtClean="0">
                          <a:solidFill>
                            <a:schemeClr val="tx1"/>
                          </a:solidFill>
                          <a:latin typeface="+mn-lt"/>
                          <a:ea typeface="+mn-ea"/>
                          <a:cs typeface="+mn-cs"/>
                        </a:rPr>
                        <a:t>Lo más importante en una familia es que haya amor y comunicación.</a:t>
                      </a:r>
                      <a:endParaRPr lang="fr-FR" sz="16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1600" dirty="0" smtClean="0"/>
                        <a:t>En mi </a:t>
                      </a:r>
                      <a:r>
                        <a:rPr lang="en-GB" sz="1600" dirty="0" err="1" smtClean="0"/>
                        <a:t>opinión</a:t>
                      </a:r>
                      <a:r>
                        <a:rPr lang="en-GB" sz="1600" dirty="0" smtClean="0"/>
                        <a:t> </a:t>
                      </a:r>
                      <a:r>
                        <a:rPr lang="en-GB" sz="1600" dirty="0" err="1" smtClean="0"/>
                        <a:t>para</a:t>
                      </a:r>
                      <a:r>
                        <a:rPr lang="en-GB" sz="1600" dirty="0" smtClean="0"/>
                        <a:t> </a:t>
                      </a:r>
                      <a:r>
                        <a:rPr lang="en-GB" sz="1600" dirty="0" err="1" smtClean="0"/>
                        <a:t>ser</a:t>
                      </a:r>
                      <a:r>
                        <a:rPr lang="en-GB" sz="1600" dirty="0" smtClean="0"/>
                        <a:t> padre, </a:t>
                      </a:r>
                      <a:r>
                        <a:rPr lang="en-GB" sz="1600" dirty="0" err="1" smtClean="0"/>
                        <a:t>necesitas</a:t>
                      </a:r>
                      <a:r>
                        <a:rPr lang="en-GB" sz="1600" dirty="0" smtClean="0"/>
                        <a:t> </a:t>
                      </a:r>
                      <a:r>
                        <a:rPr lang="en-GB" sz="1600" dirty="0" err="1" smtClean="0"/>
                        <a:t>mucha</a:t>
                      </a:r>
                      <a:r>
                        <a:rPr lang="en-GB" sz="1600" dirty="0" smtClean="0"/>
                        <a:t> </a:t>
                      </a:r>
                      <a:r>
                        <a:rPr lang="en-GB" sz="1600" dirty="0" err="1" smtClean="0"/>
                        <a:t>paciencia</a:t>
                      </a:r>
                      <a:r>
                        <a:rPr lang="en-GB" sz="1600" dirty="0" smtClean="0"/>
                        <a:t> y </a:t>
                      </a:r>
                      <a:r>
                        <a:rPr lang="en-GB" sz="1600" dirty="0" err="1" smtClean="0"/>
                        <a:t>mucha</a:t>
                      </a:r>
                      <a:r>
                        <a:rPr lang="en-GB" sz="1600" baseline="0" dirty="0" smtClean="0"/>
                        <a:t> </a:t>
                      </a:r>
                      <a:r>
                        <a:rPr lang="en-GB" sz="1600" baseline="0" dirty="0" err="1" smtClean="0"/>
                        <a:t>comprensión</a:t>
                      </a:r>
                      <a:r>
                        <a:rPr lang="en-GB" sz="1600" baseline="0" dirty="0" smtClean="0"/>
                        <a:t>.</a:t>
                      </a:r>
                      <a:endParaRPr lang="fr-FR" sz="16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1400" dirty="0" smtClean="0"/>
                        <a:t>A</a:t>
                      </a:r>
                      <a:r>
                        <a:rPr lang="en-GB" sz="1400" baseline="0" dirty="0" smtClean="0"/>
                        <a:t> mi </a:t>
                      </a:r>
                      <a:r>
                        <a:rPr lang="en-GB" sz="1400" baseline="0" dirty="0" err="1" smtClean="0"/>
                        <a:t>juicio</a:t>
                      </a:r>
                      <a:r>
                        <a:rPr lang="en-GB" sz="1400" baseline="0" dirty="0" smtClean="0"/>
                        <a:t> </a:t>
                      </a:r>
                      <a:r>
                        <a:rPr lang="en-GB" sz="1400" baseline="0" dirty="0" err="1" smtClean="0"/>
                        <a:t>es</a:t>
                      </a:r>
                      <a:r>
                        <a:rPr lang="en-GB" sz="1400" baseline="0" dirty="0" smtClean="0"/>
                        <a:t> ideal </a:t>
                      </a:r>
                      <a:r>
                        <a:rPr lang="en-GB" sz="1400" baseline="0" dirty="0" err="1" smtClean="0"/>
                        <a:t>tener</a:t>
                      </a:r>
                      <a:r>
                        <a:rPr lang="en-GB" sz="1400" baseline="0" dirty="0" smtClean="0"/>
                        <a:t> </a:t>
                      </a:r>
                      <a:r>
                        <a:rPr lang="en-GB" sz="1400" baseline="0" dirty="0" err="1" smtClean="0"/>
                        <a:t>una</a:t>
                      </a:r>
                      <a:r>
                        <a:rPr lang="en-GB" sz="1400" baseline="0" dirty="0" smtClean="0"/>
                        <a:t> </a:t>
                      </a:r>
                      <a:r>
                        <a:rPr lang="en-GB" sz="1400" baseline="0" dirty="0" err="1" smtClean="0"/>
                        <a:t>figura</a:t>
                      </a:r>
                      <a:r>
                        <a:rPr lang="en-GB" sz="1400" baseline="0" dirty="0" smtClean="0"/>
                        <a:t> </a:t>
                      </a:r>
                      <a:r>
                        <a:rPr lang="en-GB" sz="1400" baseline="0" dirty="0" err="1" smtClean="0"/>
                        <a:t>paterna</a:t>
                      </a:r>
                      <a:r>
                        <a:rPr lang="en-GB" sz="1400" baseline="0" dirty="0" smtClean="0"/>
                        <a:t> y </a:t>
                      </a:r>
                      <a:r>
                        <a:rPr lang="en-GB" sz="1400" baseline="0" dirty="0" err="1" smtClean="0"/>
                        <a:t>una</a:t>
                      </a:r>
                      <a:r>
                        <a:rPr lang="en-GB" sz="1400" baseline="0" dirty="0" smtClean="0"/>
                        <a:t> </a:t>
                      </a:r>
                      <a:r>
                        <a:rPr lang="en-GB" sz="1400" baseline="0" dirty="0" err="1" smtClean="0"/>
                        <a:t>figura</a:t>
                      </a:r>
                      <a:r>
                        <a:rPr lang="en-GB" sz="1400" baseline="0" dirty="0" smtClean="0"/>
                        <a:t> </a:t>
                      </a:r>
                      <a:r>
                        <a:rPr lang="en-GB" sz="1400" baseline="0" dirty="0" err="1" smtClean="0"/>
                        <a:t>materna</a:t>
                      </a:r>
                      <a:r>
                        <a:rPr lang="en-GB" sz="1400" baseline="0" dirty="0" smtClean="0"/>
                        <a:t>, </a:t>
                      </a:r>
                      <a:r>
                        <a:rPr lang="en-GB" sz="1400" baseline="0" dirty="0" err="1" smtClean="0"/>
                        <a:t>pero</a:t>
                      </a:r>
                      <a:r>
                        <a:rPr lang="en-GB" sz="1400" baseline="0" dirty="0" smtClean="0"/>
                        <a:t> lo </a:t>
                      </a:r>
                      <a:r>
                        <a:rPr lang="en-GB" sz="1400" baseline="0" dirty="0" err="1" smtClean="0"/>
                        <a:t>más</a:t>
                      </a:r>
                      <a:r>
                        <a:rPr lang="en-GB" sz="1400" baseline="0" dirty="0" smtClean="0"/>
                        <a:t> </a:t>
                      </a:r>
                      <a:r>
                        <a:rPr lang="en-GB" sz="1400" baseline="0" dirty="0" err="1" smtClean="0"/>
                        <a:t>importante</a:t>
                      </a:r>
                      <a:r>
                        <a:rPr lang="en-GB" sz="1400" baseline="0" dirty="0" smtClean="0"/>
                        <a:t> </a:t>
                      </a:r>
                      <a:r>
                        <a:rPr lang="en-GB" sz="1400" baseline="0" dirty="0" err="1" smtClean="0"/>
                        <a:t>es</a:t>
                      </a:r>
                      <a:r>
                        <a:rPr lang="en-GB" sz="1400" baseline="0" dirty="0" smtClean="0"/>
                        <a:t> </a:t>
                      </a:r>
                      <a:r>
                        <a:rPr lang="en-GB" sz="1400" baseline="0" dirty="0" err="1" smtClean="0"/>
                        <a:t>que</a:t>
                      </a:r>
                      <a:r>
                        <a:rPr lang="en-GB" sz="1400" baseline="0" dirty="0" smtClean="0"/>
                        <a:t> un </a:t>
                      </a:r>
                      <a:r>
                        <a:rPr lang="en-GB" sz="1400" baseline="0" dirty="0" err="1" smtClean="0"/>
                        <a:t>niño</a:t>
                      </a:r>
                      <a:r>
                        <a:rPr lang="en-GB" sz="1400" baseline="0" dirty="0" smtClean="0"/>
                        <a:t> </a:t>
                      </a:r>
                      <a:r>
                        <a:rPr lang="en-GB" sz="1400" baseline="0" dirty="0" err="1" smtClean="0"/>
                        <a:t>tenga</a:t>
                      </a:r>
                      <a:r>
                        <a:rPr lang="en-GB" sz="1400" baseline="0" dirty="0" smtClean="0"/>
                        <a:t> el </a:t>
                      </a:r>
                      <a:r>
                        <a:rPr lang="en-GB" sz="1400" baseline="0" dirty="0" err="1" smtClean="0"/>
                        <a:t>amor</a:t>
                      </a:r>
                      <a:r>
                        <a:rPr lang="en-GB" sz="1400" baseline="0" dirty="0" smtClean="0"/>
                        <a:t> familiar.</a:t>
                      </a:r>
                      <a:endParaRPr lang="fr-FR" sz="14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1600" dirty="0" err="1" smtClean="0"/>
                        <a:t>Creo</a:t>
                      </a:r>
                      <a:r>
                        <a:rPr lang="en-GB" sz="1600" dirty="0" smtClean="0"/>
                        <a:t> </a:t>
                      </a:r>
                      <a:r>
                        <a:rPr lang="en-GB" sz="1600" dirty="0" err="1" smtClean="0"/>
                        <a:t>que</a:t>
                      </a:r>
                      <a:r>
                        <a:rPr lang="en-GB" sz="1600" dirty="0" smtClean="0"/>
                        <a:t> </a:t>
                      </a:r>
                      <a:r>
                        <a:rPr lang="en-GB" sz="1600" dirty="0" err="1" smtClean="0"/>
                        <a:t>mis</a:t>
                      </a:r>
                      <a:r>
                        <a:rPr lang="en-GB" sz="1600" dirty="0" smtClean="0"/>
                        <a:t> padres son </a:t>
                      </a:r>
                      <a:r>
                        <a:rPr lang="en-GB" sz="1600" dirty="0" err="1" smtClean="0"/>
                        <a:t>muy</a:t>
                      </a:r>
                      <a:r>
                        <a:rPr lang="en-GB" sz="1600" baseline="0" dirty="0" smtClean="0"/>
                        <a:t> </a:t>
                      </a:r>
                      <a:r>
                        <a:rPr lang="en-GB" sz="1600" baseline="0" dirty="0" err="1" smtClean="0"/>
                        <a:t>tolerantes</a:t>
                      </a:r>
                      <a:r>
                        <a:rPr lang="en-GB" sz="1600" baseline="0" dirty="0" smtClean="0"/>
                        <a:t> – solo son </a:t>
                      </a:r>
                      <a:r>
                        <a:rPr lang="en-GB" sz="1600" baseline="0" dirty="0" err="1" smtClean="0"/>
                        <a:t>estrictos</a:t>
                      </a:r>
                      <a:r>
                        <a:rPr lang="en-GB" sz="1600" baseline="0" dirty="0" smtClean="0"/>
                        <a:t> </a:t>
                      </a:r>
                      <a:r>
                        <a:rPr lang="en-GB" sz="1600" baseline="0" dirty="0" err="1" smtClean="0"/>
                        <a:t>cuando</a:t>
                      </a:r>
                      <a:r>
                        <a:rPr lang="en-GB" sz="1600" baseline="0" dirty="0" smtClean="0"/>
                        <a:t> </a:t>
                      </a:r>
                      <a:r>
                        <a:rPr lang="en-GB" sz="1600" baseline="0" dirty="0" err="1" smtClean="0"/>
                        <a:t>es</a:t>
                      </a:r>
                      <a:r>
                        <a:rPr lang="en-GB" sz="1600" baseline="0" dirty="0" smtClean="0"/>
                        <a:t> </a:t>
                      </a:r>
                      <a:r>
                        <a:rPr lang="en-GB" sz="1600" baseline="0" dirty="0" err="1" smtClean="0"/>
                        <a:t>necesario</a:t>
                      </a:r>
                      <a:r>
                        <a:rPr lang="en-GB" sz="1600" baseline="0" dirty="0" smtClean="0"/>
                        <a:t>.</a:t>
                      </a:r>
                      <a:endParaRPr lang="fr-FR" sz="16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17213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0" i="0" u="none" strike="noStrike" kern="1200" baseline="0" dirty="0" smtClean="0">
                          <a:solidFill>
                            <a:schemeClr val="tx1"/>
                          </a:solidFill>
                          <a:latin typeface="+mn-lt"/>
                          <a:ea typeface="+mn-ea"/>
                          <a:cs typeface="+mn-cs"/>
                        </a:rPr>
                        <a:t>Creo que es necesario que los niños sepan que sus padres siempre están allí para apoyarlos.</a:t>
                      </a:r>
                      <a:endParaRPr lang="fr-FR" sz="1600" dirty="0" smtClean="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s-ES" sz="1600" b="0" i="0" u="none" strike="noStrike" kern="1200" baseline="0" dirty="0" smtClean="0">
                          <a:solidFill>
                            <a:schemeClr val="tx1"/>
                          </a:solidFill>
                          <a:latin typeface="+mn-lt"/>
                          <a:ea typeface="+mn-ea"/>
                          <a:cs typeface="+mn-cs"/>
                        </a:rPr>
                        <a:t>En mi familia no discutimos mucho – solo a veces porque no me dejan salir por la noche</a:t>
                      </a:r>
                    </a:p>
                    <a:p>
                      <a:r>
                        <a:rPr lang="fr-FR" sz="1600" b="0" i="0" u="none" strike="noStrike" kern="1200" baseline="0" dirty="0" err="1" smtClean="0">
                          <a:solidFill>
                            <a:schemeClr val="tx1"/>
                          </a:solidFill>
                          <a:latin typeface="+mn-lt"/>
                          <a:ea typeface="+mn-ea"/>
                          <a:cs typeface="+mn-cs"/>
                        </a:rPr>
                        <a:t>cuando</a:t>
                      </a:r>
                      <a:r>
                        <a:rPr lang="fr-FR" sz="1600" b="0" i="0" u="none" strike="noStrike" kern="1200" baseline="0" dirty="0" smtClean="0">
                          <a:solidFill>
                            <a:schemeClr val="tx1"/>
                          </a:solidFill>
                          <a:latin typeface="+mn-lt"/>
                          <a:ea typeface="+mn-ea"/>
                          <a:cs typeface="+mn-cs"/>
                        </a:rPr>
                        <a:t> </a:t>
                      </a:r>
                      <a:r>
                        <a:rPr lang="fr-FR" sz="1600" b="0" i="0" u="none" strike="noStrike" kern="1200" baseline="0" dirty="0" err="1" smtClean="0">
                          <a:solidFill>
                            <a:schemeClr val="tx1"/>
                          </a:solidFill>
                          <a:latin typeface="+mn-lt"/>
                          <a:ea typeface="+mn-ea"/>
                          <a:cs typeface="+mn-cs"/>
                        </a:rPr>
                        <a:t>yo</a:t>
                      </a:r>
                      <a:r>
                        <a:rPr lang="fr-FR" sz="1600" b="0" i="0" u="none" strike="noStrike" kern="1200" baseline="0" dirty="0" smtClean="0">
                          <a:solidFill>
                            <a:schemeClr val="tx1"/>
                          </a:solidFill>
                          <a:latin typeface="+mn-lt"/>
                          <a:ea typeface="+mn-ea"/>
                          <a:cs typeface="+mn-cs"/>
                        </a:rPr>
                        <a:t> </a:t>
                      </a:r>
                      <a:r>
                        <a:rPr lang="fr-FR" sz="1600" b="0" i="0" u="none" strike="noStrike" kern="1200" baseline="0" dirty="0" err="1" smtClean="0">
                          <a:solidFill>
                            <a:schemeClr val="tx1"/>
                          </a:solidFill>
                          <a:latin typeface="+mn-lt"/>
                          <a:ea typeface="+mn-ea"/>
                          <a:cs typeface="+mn-cs"/>
                        </a:rPr>
                        <a:t>quiero</a:t>
                      </a:r>
                      <a:endParaRPr lang="fr-FR" sz="14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1600" dirty="0" smtClean="0"/>
                        <a:t>La </a:t>
                      </a:r>
                      <a:r>
                        <a:rPr lang="en-GB" sz="1600" dirty="0" err="1" smtClean="0"/>
                        <a:t>familia</a:t>
                      </a:r>
                      <a:r>
                        <a:rPr lang="en-GB" sz="1600" dirty="0" smtClean="0"/>
                        <a:t> </a:t>
                      </a:r>
                      <a:r>
                        <a:rPr lang="en-GB" sz="1600" dirty="0" err="1" smtClean="0"/>
                        <a:t>es</a:t>
                      </a:r>
                      <a:r>
                        <a:rPr lang="en-GB" sz="1600" dirty="0" smtClean="0"/>
                        <a:t>,</a:t>
                      </a:r>
                      <a:r>
                        <a:rPr lang="en-GB" sz="1600" baseline="0" dirty="0" smtClean="0"/>
                        <a:t> </a:t>
                      </a:r>
                      <a:r>
                        <a:rPr lang="en-GB" sz="1600" dirty="0" smtClean="0"/>
                        <a:t>y </a:t>
                      </a:r>
                      <a:r>
                        <a:rPr lang="en-GB" sz="1600" dirty="0" err="1" smtClean="0"/>
                        <a:t>siempre</a:t>
                      </a:r>
                      <a:r>
                        <a:rPr lang="en-GB" sz="1600" dirty="0" smtClean="0"/>
                        <a:t> ha </a:t>
                      </a:r>
                      <a:r>
                        <a:rPr lang="en-GB" sz="1600" dirty="0" err="1" smtClean="0"/>
                        <a:t>sido</a:t>
                      </a:r>
                      <a:r>
                        <a:rPr lang="en-GB" sz="1600" dirty="0" smtClean="0"/>
                        <a:t>,</a:t>
                      </a:r>
                      <a:r>
                        <a:rPr lang="en-GB" sz="1600" baseline="0" dirty="0" smtClean="0"/>
                        <a:t> </a:t>
                      </a:r>
                      <a:r>
                        <a:rPr lang="en-GB" sz="1600" dirty="0" smtClean="0"/>
                        <a:t>el pillar principal de la </a:t>
                      </a:r>
                      <a:r>
                        <a:rPr lang="en-GB" sz="1600" dirty="0" err="1" smtClean="0"/>
                        <a:t>sociedad</a:t>
                      </a:r>
                      <a:r>
                        <a:rPr lang="en-GB" sz="1600" dirty="0" smtClean="0"/>
                        <a:t>. </a:t>
                      </a:r>
                      <a:endParaRPr lang="fr-FR" sz="16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s-ES" sz="1600" b="0" i="0" u="none" strike="noStrike" kern="1200" baseline="0" dirty="0" smtClean="0">
                          <a:solidFill>
                            <a:schemeClr val="tx1"/>
                          </a:solidFill>
                          <a:latin typeface="+mn-lt"/>
                          <a:ea typeface="+mn-ea"/>
                          <a:cs typeface="+mn-cs"/>
                        </a:rPr>
                        <a:t>Los padres deben aprender a respetar a los hijos, igual que los hijos a los padres.</a:t>
                      </a:r>
                      <a:endParaRPr lang="fr-FR" sz="16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1600" dirty="0" smtClean="0"/>
                        <a:t>El</a:t>
                      </a:r>
                      <a:r>
                        <a:rPr lang="en-GB" sz="1600" baseline="0" dirty="0" smtClean="0"/>
                        <a:t> </a:t>
                      </a:r>
                      <a:r>
                        <a:rPr lang="en-GB" sz="1600" baseline="0" dirty="0" err="1" smtClean="0"/>
                        <a:t>papel</a:t>
                      </a:r>
                      <a:r>
                        <a:rPr lang="en-GB" sz="1600" baseline="0" dirty="0" smtClean="0"/>
                        <a:t> de padre </a:t>
                      </a:r>
                      <a:r>
                        <a:rPr lang="en-GB" sz="1600" baseline="0" dirty="0" err="1" smtClean="0"/>
                        <a:t>conlleva</a:t>
                      </a:r>
                      <a:r>
                        <a:rPr lang="en-GB" sz="1600" baseline="0" dirty="0" smtClean="0"/>
                        <a:t> </a:t>
                      </a:r>
                      <a:r>
                        <a:rPr lang="en-GB" sz="1600" baseline="0" dirty="0" err="1" smtClean="0"/>
                        <a:t>mucha</a:t>
                      </a:r>
                      <a:r>
                        <a:rPr lang="en-GB" sz="1600" baseline="0" dirty="0" smtClean="0"/>
                        <a:t> </a:t>
                      </a:r>
                      <a:r>
                        <a:rPr lang="en-GB" sz="1600" baseline="0" dirty="0" err="1" smtClean="0"/>
                        <a:t>responsabilidad</a:t>
                      </a:r>
                      <a:r>
                        <a:rPr lang="en-GB" sz="1600" baseline="0" dirty="0" smtClean="0"/>
                        <a:t>.</a:t>
                      </a:r>
                      <a:endParaRPr lang="fr-FR" sz="16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9050" y="0"/>
          <a:ext cx="9163050" cy="6858000"/>
        </p:xfrm>
        <a:graphic>
          <a:graphicData uri="http://schemas.openxmlformats.org/drawingml/2006/table">
            <a:tbl>
              <a:tblPr firstRow="1" bandRow="1">
                <a:tableStyleId>{5940675A-B579-460E-94D1-54222C63F5DA}</a:tableStyleId>
              </a:tblPr>
              <a:tblGrid>
                <a:gridCol w="1832577"/>
                <a:gridCol w="1832577"/>
                <a:gridCol w="1832577"/>
                <a:gridCol w="1832577"/>
                <a:gridCol w="1832577"/>
              </a:tblGrid>
              <a:tr h="1714500">
                <a:tc>
                  <a:txBody>
                    <a:bodyPr/>
                    <a:lstStyle/>
                    <a:p>
                      <a:r>
                        <a:rPr lang="en-GB" dirty="0" smtClean="0"/>
                        <a:t>Para </a:t>
                      </a:r>
                      <a:r>
                        <a:rPr lang="en-GB" dirty="0" err="1" smtClean="0"/>
                        <a:t>mí</a:t>
                      </a:r>
                      <a:r>
                        <a:rPr lang="en-GB" dirty="0" smtClean="0"/>
                        <a:t> lo </a:t>
                      </a:r>
                      <a:r>
                        <a:rPr lang="en-GB" dirty="0" err="1" smtClean="0"/>
                        <a:t>más</a:t>
                      </a:r>
                      <a:r>
                        <a:rPr lang="en-GB" dirty="0" smtClean="0"/>
                        <a:t> </a:t>
                      </a:r>
                      <a:r>
                        <a:rPr lang="en-GB" dirty="0" err="1" smtClean="0"/>
                        <a:t>importante</a:t>
                      </a:r>
                      <a:r>
                        <a:rPr lang="en-GB" dirty="0" smtClean="0"/>
                        <a:t> en</a:t>
                      </a:r>
                      <a:r>
                        <a:rPr lang="en-GB" baseline="0" dirty="0" smtClean="0"/>
                        <a:t> el </a:t>
                      </a:r>
                      <a:r>
                        <a:rPr lang="en-GB" baseline="0" dirty="0" err="1" smtClean="0"/>
                        <a:t>tema</a:t>
                      </a:r>
                      <a:r>
                        <a:rPr lang="en-GB" baseline="0" dirty="0" smtClean="0"/>
                        <a:t> de la </a:t>
                      </a:r>
                      <a:r>
                        <a:rPr lang="en-GB" baseline="0" dirty="0" err="1" smtClean="0"/>
                        <a:t>familia</a:t>
                      </a:r>
                      <a:r>
                        <a:rPr lang="en-GB" baseline="0" dirty="0" smtClean="0"/>
                        <a:t> </a:t>
                      </a:r>
                      <a:r>
                        <a:rPr lang="en-GB" baseline="0" dirty="0" err="1" smtClean="0"/>
                        <a:t>es</a:t>
                      </a:r>
                      <a:r>
                        <a:rPr lang="en-GB" baseline="0" dirty="0" smtClean="0"/>
                        <a:t> el </a:t>
                      </a:r>
                      <a:r>
                        <a:rPr lang="en-GB" baseline="0" dirty="0" err="1" smtClean="0"/>
                        <a:t>amor</a:t>
                      </a:r>
                      <a:r>
                        <a:rPr lang="en-GB" baseline="0" dirty="0" smtClean="0"/>
                        <a:t>.</a:t>
                      </a:r>
                      <a:endParaRPr lang="fr-FR"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dirty="0" err="1" smtClean="0"/>
                        <a:t>Tus</a:t>
                      </a:r>
                      <a:r>
                        <a:rPr lang="en-GB" dirty="0" smtClean="0"/>
                        <a:t> padres</a:t>
                      </a:r>
                      <a:r>
                        <a:rPr lang="en-GB" baseline="0" dirty="0" smtClean="0"/>
                        <a:t> </a:t>
                      </a:r>
                      <a:r>
                        <a:rPr lang="en-GB" baseline="0" dirty="0" err="1" smtClean="0"/>
                        <a:t>te</a:t>
                      </a:r>
                      <a:r>
                        <a:rPr lang="en-GB" baseline="0" dirty="0" smtClean="0"/>
                        <a:t> </a:t>
                      </a:r>
                      <a:r>
                        <a:rPr lang="en-GB" baseline="0" dirty="0" err="1" smtClean="0"/>
                        <a:t>ayudan</a:t>
                      </a:r>
                      <a:r>
                        <a:rPr lang="en-GB" baseline="0" dirty="0" smtClean="0"/>
                        <a:t> a </a:t>
                      </a:r>
                      <a:r>
                        <a:rPr lang="en-GB" baseline="0" dirty="0" err="1" smtClean="0"/>
                        <a:t>desarrollar</a:t>
                      </a:r>
                      <a:r>
                        <a:rPr lang="en-GB" baseline="0" dirty="0" smtClean="0"/>
                        <a:t> </a:t>
                      </a:r>
                      <a:r>
                        <a:rPr lang="en-GB" baseline="0" dirty="0" err="1" smtClean="0"/>
                        <a:t>tu</a:t>
                      </a:r>
                      <a:r>
                        <a:rPr lang="en-GB" baseline="0" dirty="0" smtClean="0"/>
                        <a:t> </a:t>
                      </a:r>
                      <a:r>
                        <a:rPr lang="en-GB" baseline="0" dirty="0" err="1" smtClean="0"/>
                        <a:t>personalidad</a:t>
                      </a:r>
                      <a:r>
                        <a:rPr lang="en-GB" baseline="0" dirty="0" smtClean="0"/>
                        <a:t>.</a:t>
                      </a:r>
                      <a:endParaRPr lang="fr-FR"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dirty="0" smtClean="0"/>
                        <a:t>La </a:t>
                      </a:r>
                      <a:r>
                        <a:rPr lang="en-GB" dirty="0" err="1" smtClean="0"/>
                        <a:t>familia</a:t>
                      </a:r>
                      <a:r>
                        <a:rPr lang="en-GB" baseline="0" dirty="0" smtClean="0"/>
                        <a:t> </a:t>
                      </a:r>
                      <a:r>
                        <a:rPr lang="en-GB" baseline="0" dirty="0" err="1" smtClean="0"/>
                        <a:t>crea</a:t>
                      </a:r>
                      <a:r>
                        <a:rPr lang="en-GB" baseline="0" dirty="0" smtClean="0"/>
                        <a:t> los </a:t>
                      </a:r>
                      <a:r>
                        <a:rPr lang="en-GB" baseline="0" dirty="0" err="1" smtClean="0"/>
                        <a:t>futuros</a:t>
                      </a:r>
                      <a:r>
                        <a:rPr lang="en-GB" baseline="0" dirty="0" smtClean="0"/>
                        <a:t> </a:t>
                      </a:r>
                      <a:r>
                        <a:rPr lang="en-GB" baseline="0" dirty="0" err="1" smtClean="0"/>
                        <a:t>ciudadanos</a:t>
                      </a:r>
                      <a:r>
                        <a:rPr lang="en-GB" baseline="0" dirty="0" smtClean="0"/>
                        <a:t>.</a:t>
                      </a:r>
                      <a:endParaRPr lang="fr-FR"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dirty="0" smtClean="0"/>
                        <a:t>No </a:t>
                      </a:r>
                      <a:r>
                        <a:rPr lang="en-GB" dirty="0" err="1" smtClean="0"/>
                        <a:t>creo</a:t>
                      </a:r>
                      <a:r>
                        <a:rPr lang="en-GB" dirty="0" smtClean="0"/>
                        <a:t> </a:t>
                      </a:r>
                      <a:r>
                        <a:rPr lang="en-GB" dirty="0" err="1" smtClean="0"/>
                        <a:t>que</a:t>
                      </a:r>
                      <a:r>
                        <a:rPr lang="en-GB" dirty="0" smtClean="0"/>
                        <a:t> </a:t>
                      </a:r>
                      <a:r>
                        <a:rPr lang="en-GB" dirty="0" err="1" smtClean="0"/>
                        <a:t>haya</a:t>
                      </a:r>
                      <a:r>
                        <a:rPr lang="en-GB" dirty="0" smtClean="0"/>
                        <a:t> </a:t>
                      </a:r>
                      <a:r>
                        <a:rPr lang="en-GB" dirty="0" err="1" smtClean="0"/>
                        <a:t>una</a:t>
                      </a:r>
                      <a:r>
                        <a:rPr lang="en-GB" dirty="0" smtClean="0"/>
                        <a:t> </a:t>
                      </a:r>
                      <a:r>
                        <a:rPr lang="en-GB" dirty="0" err="1" smtClean="0"/>
                        <a:t>barrera</a:t>
                      </a:r>
                      <a:r>
                        <a:rPr lang="en-GB" dirty="0" smtClean="0"/>
                        <a:t> </a:t>
                      </a:r>
                      <a:r>
                        <a:rPr lang="en-GB" dirty="0" err="1" smtClean="0"/>
                        <a:t>infranqueable</a:t>
                      </a:r>
                      <a:r>
                        <a:rPr lang="en-GB" dirty="0" smtClean="0"/>
                        <a:t> entre </a:t>
                      </a:r>
                      <a:r>
                        <a:rPr lang="en-GB" dirty="0" err="1" smtClean="0"/>
                        <a:t>las</a:t>
                      </a:r>
                      <a:r>
                        <a:rPr lang="en-GB" dirty="0" smtClean="0"/>
                        <a:t> </a:t>
                      </a:r>
                      <a:r>
                        <a:rPr lang="en-GB" dirty="0" err="1" smtClean="0"/>
                        <a:t>generaciones</a:t>
                      </a:r>
                      <a:r>
                        <a:rPr lang="en-GB" dirty="0" smtClean="0"/>
                        <a:t>.</a:t>
                      </a:r>
                      <a:endParaRPr lang="fr-FR"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dirty="0" smtClean="0"/>
                        <a:t>Hay </a:t>
                      </a:r>
                      <a:r>
                        <a:rPr lang="en-GB" dirty="0" err="1" smtClean="0"/>
                        <a:t>que</a:t>
                      </a:r>
                      <a:r>
                        <a:rPr lang="en-GB" dirty="0" smtClean="0"/>
                        <a:t> </a:t>
                      </a:r>
                      <a:r>
                        <a:rPr lang="en-GB" dirty="0" err="1" smtClean="0"/>
                        <a:t>conocerse</a:t>
                      </a:r>
                      <a:r>
                        <a:rPr lang="en-GB" dirty="0" smtClean="0"/>
                        <a:t> </a:t>
                      </a:r>
                      <a:r>
                        <a:rPr lang="en-GB" dirty="0" err="1" smtClean="0"/>
                        <a:t>mejor</a:t>
                      </a:r>
                      <a:r>
                        <a:rPr lang="en-GB" dirty="0" smtClean="0"/>
                        <a:t> y romper con los </a:t>
                      </a:r>
                      <a:r>
                        <a:rPr lang="en-GB" dirty="0" err="1" smtClean="0"/>
                        <a:t>estereotipos</a:t>
                      </a:r>
                      <a:r>
                        <a:rPr lang="en-GB" dirty="0" smtClean="0"/>
                        <a:t>.</a:t>
                      </a:r>
                      <a:endParaRPr lang="fr-FR"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17145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tx1"/>
                          </a:solidFill>
                          <a:effectLst/>
                          <a:latin typeface="+mn-lt"/>
                          <a:ea typeface="+mn-ea"/>
                          <a:cs typeface="+mn-cs"/>
                        </a:rPr>
                        <a:t>¡</a:t>
                      </a:r>
                      <a:r>
                        <a:rPr lang="en-GB" sz="1800" kern="1200" dirty="0" err="1" smtClean="0">
                          <a:solidFill>
                            <a:schemeClr val="tx1"/>
                          </a:solidFill>
                          <a:effectLst/>
                          <a:latin typeface="+mn-lt"/>
                          <a:ea typeface="+mn-ea"/>
                          <a:cs typeface="+mn-cs"/>
                        </a:rPr>
                        <a:t>Estás</a:t>
                      </a:r>
                      <a:r>
                        <a:rPr lang="en-GB" sz="1800" kern="1200" dirty="0" smtClean="0">
                          <a:solidFill>
                            <a:schemeClr val="tx1"/>
                          </a:solidFill>
                          <a:effectLst/>
                          <a:latin typeface="+mn-lt"/>
                          <a:ea typeface="+mn-ea"/>
                          <a:cs typeface="+mn-cs"/>
                        </a:rPr>
                        <a:t> </a:t>
                      </a:r>
                      <a:r>
                        <a:rPr lang="en-GB" sz="1800" kern="1200" dirty="0" err="1" smtClean="0">
                          <a:solidFill>
                            <a:schemeClr val="tx1"/>
                          </a:solidFill>
                          <a:effectLst/>
                          <a:latin typeface="+mn-lt"/>
                          <a:ea typeface="+mn-ea"/>
                          <a:cs typeface="+mn-cs"/>
                        </a:rPr>
                        <a:t>haciendo</a:t>
                      </a:r>
                      <a:r>
                        <a:rPr lang="en-GB" sz="1800" kern="1200" dirty="0" smtClean="0">
                          <a:solidFill>
                            <a:schemeClr val="tx1"/>
                          </a:solidFill>
                          <a:effectLst/>
                          <a:latin typeface="+mn-lt"/>
                          <a:ea typeface="+mn-ea"/>
                          <a:cs typeface="+mn-cs"/>
                        </a:rPr>
                        <a:t> </a:t>
                      </a:r>
                      <a:r>
                        <a:rPr lang="en-GB" sz="1800" kern="1200" dirty="0" err="1" smtClean="0">
                          <a:solidFill>
                            <a:schemeClr val="tx1"/>
                          </a:solidFill>
                          <a:effectLst/>
                          <a:latin typeface="+mn-lt"/>
                          <a:ea typeface="+mn-ea"/>
                          <a:cs typeface="+mn-cs"/>
                        </a:rPr>
                        <a:t>trampa</a:t>
                      </a:r>
                      <a:r>
                        <a:rPr lang="en-GB" sz="1800" kern="1200" dirty="0" smtClean="0">
                          <a:solidFill>
                            <a:schemeClr val="tx1"/>
                          </a:solidFill>
                          <a:effectLst/>
                          <a:latin typeface="+mn-lt"/>
                          <a:ea typeface="+mn-ea"/>
                          <a:cs typeface="+mn-cs"/>
                        </a:rPr>
                        <a:t>!</a:t>
                      </a:r>
                      <a:endParaRPr lang="fr-FR" sz="1800" kern="1200" dirty="0" smtClean="0">
                        <a:solidFill>
                          <a:schemeClr val="tx1"/>
                        </a:solidFill>
                        <a:effectLst/>
                        <a:latin typeface="+mn-lt"/>
                        <a:ea typeface="+mn-ea"/>
                        <a:cs typeface="+mn-cs"/>
                      </a:endParaRPr>
                    </a:p>
                    <a:p>
                      <a:endParaRPr lang="fr-FR"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tx1"/>
                          </a:solidFill>
                          <a:effectLst/>
                          <a:latin typeface="+mn-lt"/>
                          <a:ea typeface="+mn-ea"/>
                          <a:cs typeface="+mn-cs"/>
                        </a:rPr>
                        <a:t>¡</a:t>
                      </a:r>
                      <a:r>
                        <a:rPr lang="en-GB" sz="1800" kern="1200" dirty="0" err="1" smtClean="0">
                          <a:solidFill>
                            <a:schemeClr val="tx1"/>
                          </a:solidFill>
                          <a:effectLst/>
                          <a:latin typeface="+mn-lt"/>
                          <a:ea typeface="+mn-ea"/>
                          <a:cs typeface="+mn-cs"/>
                        </a:rPr>
                        <a:t>Estás</a:t>
                      </a:r>
                      <a:r>
                        <a:rPr lang="en-GB" sz="1800" kern="1200" dirty="0" smtClean="0">
                          <a:solidFill>
                            <a:schemeClr val="tx1"/>
                          </a:solidFill>
                          <a:effectLst/>
                          <a:latin typeface="+mn-lt"/>
                          <a:ea typeface="+mn-ea"/>
                          <a:cs typeface="+mn-cs"/>
                        </a:rPr>
                        <a:t> </a:t>
                      </a:r>
                      <a:r>
                        <a:rPr lang="en-GB" sz="1800" kern="1200" dirty="0" err="1" smtClean="0">
                          <a:solidFill>
                            <a:schemeClr val="tx1"/>
                          </a:solidFill>
                          <a:effectLst/>
                          <a:latin typeface="+mn-lt"/>
                          <a:ea typeface="+mn-ea"/>
                          <a:cs typeface="+mn-cs"/>
                        </a:rPr>
                        <a:t>haciendo</a:t>
                      </a:r>
                      <a:r>
                        <a:rPr lang="en-GB" sz="1800" kern="1200" dirty="0" smtClean="0">
                          <a:solidFill>
                            <a:schemeClr val="tx1"/>
                          </a:solidFill>
                          <a:effectLst/>
                          <a:latin typeface="+mn-lt"/>
                          <a:ea typeface="+mn-ea"/>
                          <a:cs typeface="+mn-cs"/>
                        </a:rPr>
                        <a:t> </a:t>
                      </a:r>
                      <a:r>
                        <a:rPr lang="en-GB" sz="1800" kern="1200" dirty="0" err="1" smtClean="0">
                          <a:solidFill>
                            <a:schemeClr val="tx1"/>
                          </a:solidFill>
                          <a:effectLst/>
                          <a:latin typeface="+mn-lt"/>
                          <a:ea typeface="+mn-ea"/>
                          <a:cs typeface="+mn-cs"/>
                        </a:rPr>
                        <a:t>trampa</a:t>
                      </a:r>
                      <a:r>
                        <a:rPr lang="en-GB" sz="1800" kern="1200" dirty="0" smtClean="0">
                          <a:solidFill>
                            <a:schemeClr val="tx1"/>
                          </a:solidFill>
                          <a:effectLst/>
                          <a:latin typeface="+mn-lt"/>
                          <a:ea typeface="+mn-ea"/>
                          <a:cs typeface="+mn-cs"/>
                        </a:rPr>
                        <a:t>!</a:t>
                      </a:r>
                      <a:endParaRPr lang="fr-FR" sz="1800" kern="1200" dirty="0" smtClean="0">
                        <a:solidFill>
                          <a:schemeClr val="tx1"/>
                        </a:solidFill>
                        <a:effectLst/>
                        <a:latin typeface="+mn-lt"/>
                        <a:ea typeface="+mn-ea"/>
                        <a:cs typeface="+mn-cs"/>
                      </a:endParaRPr>
                    </a:p>
                    <a:p>
                      <a:endParaRPr lang="fr-FR"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tx1"/>
                          </a:solidFill>
                          <a:effectLst/>
                          <a:latin typeface="+mn-lt"/>
                          <a:ea typeface="+mn-ea"/>
                          <a:cs typeface="+mn-cs"/>
                        </a:rPr>
                        <a:t>¡</a:t>
                      </a:r>
                      <a:r>
                        <a:rPr lang="en-GB" sz="1800" kern="1200" dirty="0" err="1" smtClean="0">
                          <a:solidFill>
                            <a:schemeClr val="tx1"/>
                          </a:solidFill>
                          <a:effectLst/>
                          <a:latin typeface="+mn-lt"/>
                          <a:ea typeface="+mn-ea"/>
                          <a:cs typeface="+mn-cs"/>
                        </a:rPr>
                        <a:t>Estás</a:t>
                      </a:r>
                      <a:r>
                        <a:rPr lang="en-GB" sz="1800" kern="1200" dirty="0" smtClean="0">
                          <a:solidFill>
                            <a:schemeClr val="tx1"/>
                          </a:solidFill>
                          <a:effectLst/>
                          <a:latin typeface="+mn-lt"/>
                          <a:ea typeface="+mn-ea"/>
                          <a:cs typeface="+mn-cs"/>
                        </a:rPr>
                        <a:t> </a:t>
                      </a:r>
                      <a:r>
                        <a:rPr lang="en-GB" sz="1800" kern="1200" dirty="0" err="1" smtClean="0">
                          <a:solidFill>
                            <a:schemeClr val="tx1"/>
                          </a:solidFill>
                          <a:effectLst/>
                          <a:latin typeface="+mn-lt"/>
                          <a:ea typeface="+mn-ea"/>
                          <a:cs typeface="+mn-cs"/>
                        </a:rPr>
                        <a:t>haciendo</a:t>
                      </a:r>
                      <a:r>
                        <a:rPr lang="en-GB" sz="1800" kern="1200" dirty="0" smtClean="0">
                          <a:solidFill>
                            <a:schemeClr val="tx1"/>
                          </a:solidFill>
                          <a:effectLst/>
                          <a:latin typeface="+mn-lt"/>
                          <a:ea typeface="+mn-ea"/>
                          <a:cs typeface="+mn-cs"/>
                        </a:rPr>
                        <a:t> </a:t>
                      </a:r>
                      <a:r>
                        <a:rPr lang="en-GB" sz="1800" kern="1200" dirty="0" err="1" smtClean="0">
                          <a:solidFill>
                            <a:schemeClr val="tx1"/>
                          </a:solidFill>
                          <a:effectLst/>
                          <a:latin typeface="+mn-lt"/>
                          <a:ea typeface="+mn-ea"/>
                          <a:cs typeface="+mn-cs"/>
                        </a:rPr>
                        <a:t>trampa</a:t>
                      </a:r>
                      <a:r>
                        <a:rPr lang="en-GB" sz="1800" kern="1200" dirty="0" smtClean="0">
                          <a:solidFill>
                            <a:schemeClr val="tx1"/>
                          </a:solidFill>
                          <a:effectLst/>
                          <a:latin typeface="+mn-lt"/>
                          <a:ea typeface="+mn-ea"/>
                          <a:cs typeface="+mn-cs"/>
                        </a:rPr>
                        <a:t>!</a:t>
                      </a:r>
                      <a:endParaRPr lang="fr-FR" sz="1800" kern="1200" dirty="0" smtClean="0">
                        <a:solidFill>
                          <a:schemeClr val="tx1"/>
                        </a:solidFill>
                        <a:effectLst/>
                        <a:latin typeface="+mn-lt"/>
                        <a:ea typeface="+mn-ea"/>
                        <a:cs typeface="+mn-cs"/>
                      </a:endParaRPr>
                    </a:p>
                    <a:p>
                      <a:endParaRPr lang="fr-FR"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tx1"/>
                          </a:solidFill>
                          <a:effectLst/>
                          <a:latin typeface="+mn-lt"/>
                          <a:ea typeface="+mn-ea"/>
                          <a:cs typeface="+mn-cs"/>
                        </a:rPr>
                        <a:t>¡</a:t>
                      </a:r>
                      <a:r>
                        <a:rPr lang="en-GB" sz="1800" kern="1200" dirty="0" err="1" smtClean="0">
                          <a:solidFill>
                            <a:schemeClr val="tx1"/>
                          </a:solidFill>
                          <a:effectLst/>
                          <a:latin typeface="+mn-lt"/>
                          <a:ea typeface="+mn-ea"/>
                          <a:cs typeface="+mn-cs"/>
                        </a:rPr>
                        <a:t>Estás</a:t>
                      </a:r>
                      <a:r>
                        <a:rPr lang="en-GB" sz="1800" kern="1200" dirty="0" smtClean="0">
                          <a:solidFill>
                            <a:schemeClr val="tx1"/>
                          </a:solidFill>
                          <a:effectLst/>
                          <a:latin typeface="+mn-lt"/>
                          <a:ea typeface="+mn-ea"/>
                          <a:cs typeface="+mn-cs"/>
                        </a:rPr>
                        <a:t> </a:t>
                      </a:r>
                      <a:r>
                        <a:rPr lang="en-GB" sz="1800" kern="1200" dirty="0" err="1" smtClean="0">
                          <a:solidFill>
                            <a:schemeClr val="tx1"/>
                          </a:solidFill>
                          <a:effectLst/>
                          <a:latin typeface="+mn-lt"/>
                          <a:ea typeface="+mn-ea"/>
                          <a:cs typeface="+mn-cs"/>
                        </a:rPr>
                        <a:t>haciendo</a:t>
                      </a:r>
                      <a:r>
                        <a:rPr lang="en-GB" sz="1800" kern="1200" dirty="0" smtClean="0">
                          <a:solidFill>
                            <a:schemeClr val="tx1"/>
                          </a:solidFill>
                          <a:effectLst/>
                          <a:latin typeface="+mn-lt"/>
                          <a:ea typeface="+mn-ea"/>
                          <a:cs typeface="+mn-cs"/>
                        </a:rPr>
                        <a:t> </a:t>
                      </a:r>
                      <a:r>
                        <a:rPr lang="en-GB" sz="1800" kern="1200" dirty="0" err="1" smtClean="0">
                          <a:solidFill>
                            <a:schemeClr val="tx1"/>
                          </a:solidFill>
                          <a:effectLst/>
                          <a:latin typeface="+mn-lt"/>
                          <a:ea typeface="+mn-ea"/>
                          <a:cs typeface="+mn-cs"/>
                        </a:rPr>
                        <a:t>trampa</a:t>
                      </a:r>
                      <a:r>
                        <a:rPr lang="en-GB" sz="1800" kern="1200" dirty="0" smtClean="0">
                          <a:solidFill>
                            <a:schemeClr val="tx1"/>
                          </a:solidFill>
                          <a:effectLst/>
                          <a:latin typeface="+mn-lt"/>
                          <a:ea typeface="+mn-ea"/>
                          <a:cs typeface="+mn-cs"/>
                        </a:rPr>
                        <a:t>!</a:t>
                      </a:r>
                      <a:endParaRPr lang="fr-FR" sz="1800" kern="1200" dirty="0" smtClean="0">
                        <a:solidFill>
                          <a:schemeClr val="tx1"/>
                        </a:solidFill>
                        <a:effectLst/>
                        <a:latin typeface="+mn-lt"/>
                        <a:ea typeface="+mn-ea"/>
                        <a:cs typeface="+mn-cs"/>
                      </a:endParaRPr>
                    </a:p>
                    <a:p>
                      <a:endParaRPr lang="fr-FR"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tx1"/>
                          </a:solidFill>
                          <a:effectLst/>
                          <a:latin typeface="+mn-lt"/>
                          <a:ea typeface="+mn-ea"/>
                          <a:cs typeface="+mn-cs"/>
                        </a:rPr>
                        <a:t>¡</a:t>
                      </a:r>
                      <a:r>
                        <a:rPr lang="en-GB" sz="1800" kern="1200" dirty="0" err="1" smtClean="0">
                          <a:solidFill>
                            <a:schemeClr val="tx1"/>
                          </a:solidFill>
                          <a:effectLst/>
                          <a:latin typeface="+mn-lt"/>
                          <a:ea typeface="+mn-ea"/>
                          <a:cs typeface="+mn-cs"/>
                        </a:rPr>
                        <a:t>Estás</a:t>
                      </a:r>
                      <a:r>
                        <a:rPr lang="en-GB" sz="1800" kern="1200" dirty="0" smtClean="0">
                          <a:solidFill>
                            <a:schemeClr val="tx1"/>
                          </a:solidFill>
                          <a:effectLst/>
                          <a:latin typeface="+mn-lt"/>
                          <a:ea typeface="+mn-ea"/>
                          <a:cs typeface="+mn-cs"/>
                        </a:rPr>
                        <a:t> </a:t>
                      </a:r>
                      <a:r>
                        <a:rPr lang="en-GB" sz="1800" kern="1200" dirty="0" err="1" smtClean="0">
                          <a:solidFill>
                            <a:schemeClr val="tx1"/>
                          </a:solidFill>
                          <a:effectLst/>
                          <a:latin typeface="+mn-lt"/>
                          <a:ea typeface="+mn-ea"/>
                          <a:cs typeface="+mn-cs"/>
                        </a:rPr>
                        <a:t>haciendo</a:t>
                      </a:r>
                      <a:r>
                        <a:rPr lang="en-GB" sz="1800" kern="1200" dirty="0" smtClean="0">
                          <a:solidFill>
                            <a:schemeClr val="tx1"/>
                          </a:solidFill>
                          <a:effectLst/>
                          <a:latin typeface="+mn-lt"/>
                          <a:ea typeface="+mn-ea"/>
                          <a:cs typeface="+mn-cs"/>
                        </a:rPr>
                        <a:t> </a:t>
                      </a:r>
                      <a:r>
                        <a:rPr lang="en-GB" sz="1800" kern="1200" dirty="0" err="1" smtClean="0">
                          <a:solidFill>
                            <a:schemeClr val="tx1"/>
                          </a:solidFill>
                          <a:effectLst/>
                          <a:latin typeface="+mn-lt"/>
                          <a:ea typeface="+mn-ea"/>
                          <a:cs typeface="+mn-cs"/>
                        </a:rPr>
                        <a:t>trampa</a:t>
                      </a:r>
                      <a:r>
                        <a:rPr lang="en-GB" sz="1800" kern="1200" dirty="0" smtClean="0">
                          <a:solidFill>
                            <a:schemeClr val="tx1"/>
                          </a:solidFill>
                          <a:effectLst/>
                          <a:latin typeface="+mn-lt"/>
                          <a:ea typeface="+mn-ea"/>
                          <a:cs typeface="+mn-cs"/>
                        </a:rPr>
                        <a:t>!</a:t>
                      </a:r>
                      <a:endParaRPr lang="fr-FR" sz="1800" kern="1200" dirty="0" smtClean="0">
                        <a:solidFill>
                          <a:schemeClr val="tx1"/>
                        </a:solidFill>
                        <a:effectLst/>
                        <a:latin typeface="+mn-lt"/>
                        <a:ea typeface="+mn-ea"/>
                        <a:cs typeface="+mn-cs"/>
                      </a:endParaRPr>
                    </a:p>
                    <a:p>
                      <a:endParaRPr lang="fr-FR"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17145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tx1"/>
                          </a:solidFill>
                          <a:effectLst/>
                          <a:latin typeface="+mn-lt"/>
                          <a:ea typeface="+mn-ea"/>
                          <a:cs typeface="+mn-cs"/>
                        </a:rPr>
                        <a:t>¡</a:t>
                      </a:r>
                      <a:r>
                        <a:rPr lang="en-GB" sz="1800" kern="1200" dirty="0" err="1" smtClean="0">
                          <a:solidFill>
                            <a:schemeClr val="tx1"/>
                          </a:solidFill>
                          <a:effectLst/>
                          <a:latin typeface="+mn-lt"/>
                          <a:ea typeface="+mn-ea"/>
                          <a:cs typeface="+mn-cs"/>
                        </a:rPr>
                        <a:t>Estás</a:t>
                      </a:r>
                      <a:r>
                        <a:rPr lang="en-GB" sz="1800" kern="1200" dirty="0" smtClean="0">
                          <a:solidFill>
                            <a:schemeClr val="tx1"/>
                          </a:solidFill>
                          <a:effectLst/>
                          <a:latin typeface="+mn-lt"/>
                          <a:ea typeface="+mn-ea"/>
                          <a:cs typeface="+mn-cs"/>
                        </a:rPr>
                        <a:t> </a:t>
                      </a:r>
                      <a:r>
                        <a:rPr lang="en-GB" sz="1800" kern="1200" dirty="0" err="1" smtClean="0">
                          <a:solidFill>
                            <a:schemeClr val="tx1"/>
                          </a:solidFill>
                          <a:effectLst/>
                          <a:latin typeface="+mn-lt"/>
                          <a:ea typeface="+mn-ea"/>
                          <a:cs typeface="+mn-cs"/>
                        </a:rPr>
                        <a:t>haciendo</a:t>
                      </a:r>
                      <a:r>
                        <a:rPr lang="en-GB" sz="1800" kern="1200" dirty="0" smtClean="0">
                          <a:solidFill>
                            <a:schemeClr val="tx1"/>
                          </a:solidFill>
                          <a:effectLst/>
                          <a:latin typeface="+mn-lt"/>
                          <a:ea typeface="+mn-ea"/>
                          <a:cs typeface="+mn-cs"/>
                        </a:rPr>
                        <a:t> </a:t>
                      </a:r>
                      <a:r>
                        <a:rPr lang="en-GB" sz="1800" kern="1200" dirty="0" err="1" smtClean="0">
                          <a:solidFill>
                            <a:schemeClr val="tx1"/>
                          </a:solidFill>
                          <a:effectLst/>
                          <a:latin typeface="+mn-lt"/>
                          <a:ea typeface="+mn-ea"/>
                          <a:cs typeface="+mn-cs"/>
                        </a:rPr>
                        <a:t>trampa</a:t>
                      </a:r>
                      <a:r>
                        <a:rPr lang="en-GB" sz="1800" kern="1200" dirty="0" smtClean="0">
                          <a:solidFill>
                            <a:schemeClr val="tx1"/>
                          </a:solidFill>
                          <a:effectLst/>
                          <a:latin typeface="+mn-lt"/>
                          <a:ea typeface="+mn-ea"/>
                          <a:cs typeface="+mn-cs"/>
                        </a:rPr>
                        <a:t>!</a:t>
                      </a:r>
                      <a:endParaRPr lang="fr-FR" sz="1800" kern="1200" dirty="0" smtClean="0">
                        <a:solidFill>
                          <a:schemeClr val="tx1"/>
                        </a:solidFill>
                        <a:effectLst/>
                        <a:latin typeface="+mn-lt"/>
                        <a:ea typeface="+mn-ea"/>
                        <a:cs typeface="+mn-cs"/>
                      </a:endParaRPr>
                    </a:p>
                    <a:p>
                      <a:endParaRPr lang="fr-FR"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tx1"/>
                          </a:solidFill>
                          <a:effectLst/>
                          <a:latin typeface="+mn-lt"/>
                          <a:ea typeface="+mn-ea"/>
                          <a:cs typeface="+mn-cs"/>
                        </a:rPr>
                        <a:t>¡</a:t>
                      </a:r>
                      <a:r>
                        <a:rPr lang="en-GB" sz="1800" kern="1200" dirty="0" err="1" smtClean="0">
                          <a:solidFill>
                            <a:schemeClr val="tx1"/>
                          </a:solidFill>
                          <a:effectLst/>
                          <a:latin typeface="+mn-lt"/>
                          <a:ea typeface="+mn-ea"/>
                          <a:cs typeface="+mn-cs"/>
                        </a:rPr>
                        <a:t>Estás</a:t>
                      </a:r>
                      <a:r>
                        <a:rPr lang="en-GB" sz="1800" kern="1200" dirty="0" smtClean="0">
                          <a:solidFill>
                            <a:schemeClr val="tx1"/>
                          </a:solidFill>
                          <a:effectLst/>
                          <a:latin typeface="+mn-lt"/>
                          <a:ea typeface="+mn-ea"/>
                          <a:cs typeface="+mn-cs"/>
                        </a:rPr>
                        <a:t> </a:t>
                      </a:r>
                      <a:r>
                        <a:rPr lang="en-GB" sz="1800" kern="1200" dirty="0" err="1" smtClean="0">
                          <a:solidFill>
                            <a:schemeClr val="tx1"/>
                          </a:solidFill>
                          <a:effectLst/>
                          <a:latin typeface="+mn-lt"/>
                          <a:ea typeface="+mn-ea"/>
                          <a:cs typeface="+mn-cs"/>
                        </a:rPr>
                        <a:t>haciendo</a:t>
                      </a:r>
                      <a:r>
                        <a:rPr lang="en-GB" sz="1800" kern="1200" dirty="0" smtClean="0">
                          <a:solidFill>
                            <a:schemeClr val="tx1"/>
                          </a:solidFill>
                          <a:effectLst/>
                          <a:latin typeface="+mn-lt"/>
                          <a:ea typeface="+mn-ea"/>
                          <a:cs typeface="+mn-cs"/>
                        </a:rPr>
                        <a:t> </a:t>
                      </a:r>
                      <a:r>
                        <a:rPr lang="en-GB" sz="1800" kern="1200" dirty="0" err="1" smtClean="0">
                          <a:solidFill>
                            <a:schemeClr val="tx1"/>
                          </a:solidFill>
                          <a:effectLst/>
                          <a:latin typeface="+mn-lt"/>
                          <a:ea typeface="+mn-ea"/>
                          <a:cs typeface="+mn-cs"/>
                        </a:rPr>
                        <a:t>trampa</a:t>
                      </a:r>
                      <a:r>
                        <a:rPr lang="en-GB" sz="1800" kern="1200" dirty="0" smtClean="0">
                          <a:solidFill>
                            <a:schemeClr val="tx1"/>
                          </a:solidFill>
                          <a:effectLst/>
                          <a:latin typeface="+mn-lt"/>
                          <a:ea typeface="+mn-ea"/>
                          <a:cs typeface="+mn-cs"/>
                        </a:rPr>
                        <a:t>!</a:t>
                      </a:r>
                      <a:endParaRPr lang="fr-FR" sz="1800" kern="1200" dirty="0" smtClean="0">
                        <a:solidFill>
                          <a:schemeClr val="tx1"/>
                        </a:solidFill>
                        <a:effectLst/>
                        <a:latin typeface="+mn-lt"/>
                        <a:ea typeface="+mn-ea"/>
                        <a:cs typeface="+mn-cs"/>
                      </a:endParaRPr>
                    </a:p>
                    <a:p>
                      <a:endParaRPr lang="fr-FR"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tx1"/>
                          </a:solidFill>
                          <a:effectLst/>
                          <a:latin typeface="+mn-lt"/>
                          <a:ea typeface="+mn-ea"/>
                          <a:cs typeface="+mn-cs"/>
                        </a:rPr>
                        <a:t>¡</a:t>
                      </a:r>
                      <a:r>
                        <a:rPr lang="en-GB" sz="1800" kern="1200" dirty="0" err="1" smtClean="0">
                          <a:solidFill>
                            <a:schemeClr val="tx1"/>
                          </a:solidFill>
                          <a:effectLst/>
                          <a:latin typeface="+mn-lt"/>
                          <a:ea typeface="+mn-ea"/>
                          <a:cs typeface="+mn-cs"/>
                        </a:rPr>
                        <a:t>Estás</a:t>
                      </a:r>
                      <a:r>
                        <a:rPr lang="en-GB" sz="1800" kern="1200" dirty="0" smtClean="0">
                          <a:solidFill>
                            <a:schemeClr val="tx1"/>
                          </a:solidFill>
                          <a:effectLst/>
                          <a:latin typeface="+mn-lt"/>
                          <a:ea typeface="+mn-ea"/>
                          <a:cs typeface="+mn-cs"/>
                        </a:rPr>
                        <a:t> </a:t>
                      </a:r>
                      <a:r>
                        <a:rPr lang="en-GB" sz="1800" kern="1200" dirty="0" err="1" smtClean="0">
                          <a:solidFill>
                            <a:schemeClr val="tx1"/>
                          </a:solidFill>
                          <a:effectLst/>
                          <a:latin typeface="+mn-lt"/>
                          <a:ea typeface="+mn-ea"/>
                          <a:cs typeface="+mn-cs"/>
                        </a:rPr>
                        <a:t>haciendo</a:t>
                      </a:r>
                      <a:r>
                        <a:rPr lang="en-GB" sz="1800" kern="1200" dirty="0" smtClean="0">
                          <a:solidFill>
                            <a:schemeClr val="tx1"/>
                          </a:solidFill>
                          <a:effectLst/>
                          <a:latin typeface="+mn-lt"/>
                          <a:ea typeface="+mn-ea"/>
                          <a:cs typeface="+mn-cs"/>
                        </a:rPr>
                        <a:t> </a:t>
                      </a:r>
                      <a:r>
                        <a:rPr lang="en-GB" sz="1800" kern="1200" dirty="0" err="1" smtClean="0">
                          <a:solidFill>
                            <a:schemeClr val="tx1"/>
                          </a:solidFill>
                          <a:effectLst/>
                          <a:latin typeface="+mn-lt"/>
                          <a:ea typeface="+mn-ea"/>
                          <a:cs typeface="+mn-cs"/>
                        </a:rPr>
                        <a:t>trampa</a:t>
                      </a:r>
                      <a:r>
                        <a:rPr lang="en-GB" sz="1800" kern="1200" dirty="0" smtClean="0">
                          <a:solidFill>
                            <a:schemeClr val="tx1"/>
                          </a:solidFill>
                          <a:effectLst/>
                          <a:latin typeface="+mn-lt"/>
                          <a:ea typeface="+mn-ea"/>
                          <a:cs typeface="+mn-cs"/>
                        </a:rPr>
                        <a:t>!</a:t>
                      </a:r>
                      <a:endParaRPr lang="fr-FR" sz="1800" kern="1200" dirty="0" smtClean="0">
                        <a:solidFill>
                          <a:schemeClr val="tx1"/>
                        </a:solidFill>
                        <a:effectLst/>
                        <a:latin typeface="+mn-lt"/>
                        <a:ea typeface="+mn-ea"/>
                        <a:cs typeface="+mn-cs"/>
                      </a:endParaRPr>
                    </a:p>
                    <a:p>
                      <a:endParaRPr lang="fr-FR"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tx1"/>
                          </a:solidFill>
                          <a:effectLst/>
                          <a:latin typeface="+mn-lt"/>
                          <a:ea typeface="+mn-ea"/>
                          <a:cs typeface="+mn-cs"/>
                        </a:rPr>
                        <a:t>¡</a:t>
                      </a:r>
                      <a:r>
                        <a:rPr lang="en-GB" sz="1800" kern="1200" dirty="0" err="1" smtClean="0">
                          <a:solidFill>
                            <a:schemeClr val="tx1"/>
                          </a:solidFill>
                          <a:effectLst/>
                          <a:latin typeface="+mn-lt"/>
                          <a:ea typeface="+mn-ea"/>
                          <a:cs typeface="+mn-cs"/>
                        </a:rPr>
                        <a:t>Estás</a:t>
                      </a:r>
                      <a:r>
                        <a:rPr lang="en-GB" sz="1800" kern="1200" dirty="0" smtClean="0">
                          <a:solidFill>
                            <a:schemeClr val="tx1"/>
                          </a:solidFill>
                          <a:effectLst/>
                          <a:latin typeface="+mn-lt"/>
                          <a:ea typeface="+mn-ea"/>
                          <a:cs typeface="+mn-cs"/>
                        </a:rPr>
                        <a:t> </a:t>
                      </a:r>
                      <a:r>
                        <a:rPr lang="en-GB" sz="1800" kern="1200" dirty="0" err="1" smtClean="0">
                          <a:solidFill>
                            <a:schemeClr val="tx1"/>
                          </a:solidFill>
                          <a:effectLst/>
                          <a:latin typeface="+mn-lt"/>
                          <a:ea typeface="+mn-ea"/>
                          <a:cs typeface="+mn-cs"/>
                        </a:rPr>
                        <a:t>haciendo</a:t>
                      </a:r>
                      <a:r>
                        <a:rPr lang="en-GB" sz="1800" kern="1200" dirty="0" smtClean="0">
                          <a:solidFill>
                            <a:schemeClr val="tx1"/>
                          </a:solidFill>
                          <a:effectLst/>
                          <a:latin typeface="+mn-lt"/>
                          <a:ea typeface="+mn-ea"/>
                          <a:cs typeface="+mn-cs"/>
                        </a:rPr>
                        <a:t> </a:t>
                      </a:r>
                      <a:r>
                        <a:rPr lang="en-GB" sz="1800" kern="1200" dirty="0" err="1" smtClean="0">
                          <a:solidFill>
                            <a:schemeClr val="tx1"/>
                          </a:solidFill>
                          <a:effectLst/>
                          <a:latin typeface="+mn-lt"/>
                          <a:ea typeface="+mn-ea"/>
                          <a:cs typeface="+mn-cs"/>
                        </a:rPr>
                        <a:t>trampa</a:t>
                      </a:r>
                      <a:r>
                        <a:rPr lang="en-GB" sz="1800" kern="1200" dirty="0" smtClean="0">
                          <a:solidFill>
                            <a:schemeClr val="tx1"/>
                          </a:solidFill>
                          <a:effectLst/>
                          <a:latin typeface="+mn-lt"/>
                          <a:ea typeface="+mn-ea"/>
                          <a:cs typeface="+mn-cs"/>
                        </a:rPr>
                        <a:t>!</a:t>
                      </a:r>
                      <a:endParaRPr lang="fr-FR" sz="1800" kern="1200" dirty="0" smtClean="0">
                        <a:solidFill>
                          <a:schemeClr val="tx1"/>
                        </a:solidFill>
                        <a:effectLst/>
                        <a:latin typeface="+mn-lt"/>
                        <a:ea typeface="+mn-ea"/>
                        <a:cs typeface="+mn-cs"/>
                      </a:endParaRPr>
                    </a:p>
                    <a:p>
                      <a:endParaRPr lang="fr-FR"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tx1"/>
                          </a:solidFill>
                          <a:effectLst/>
                          <a:latin typeface="+mn-lt"/>
                          <a:ea typeface="+mn-ea"/>
                          <a:cs typeface="+mn-cs"/>
                        </a:rPr>
                        <a:t>¡</a:t>
                      </a:r>
                      <a:r>
                        <a:rPr lang="en-GB" sz="1800" kern="1200" dirty="0" err="1" smtClean="0">
                          <a:solidFill>
                            <a:schemeClr val="tx1"/>
                          </a:solidFill>
                          <a:effectLst/>
                          <a:latin typeface="+mn-lt"/>
                          <a:ea typeface="+mn-ea"/>
                          <a:cs typeface="+mn-cs"/>
                        </a:rPr>
                        <a:t>Estás</a:t>
                      </a:r>
                      <a:r>
                        <a:rPr lang="en-GB" sz="1800" kern="1200" dirty="0" smtClean="0">
                          <a:solidFill>
                            <a:schemeClr val="tx1"/>
                          </a:solidFill>
                          <a:effectLst/>
                          <a:latin typeface="+mn-lt"/>
                          <a:ea typeface="+mn-ea"/>
                          <a:cs typeface="+mn-cs"/>
                        </a:rPr>
                        <a:t> </a:t>
                      </a:r>
                      <a:r>
                        <a:rPr lang="en-GB" sz="1800" kern="1200" dirty="0" err="1" smtClean="0">
                          <a:solidFill>
                            <a:schemeClr val="tx1"/>
                          </a:solidFill>
                          <a:effectLst/>
                          <a:latin typeface="+mn-lt"/>
                          <a:ea typeface="+mn-ea"/>
                          <a:cs typeface="+mn-cs"/>
                        </a:rPr>
                        <a:t>haciendo</a:t>
                      </a:r>
                      <a:r>
                        <a:rPr lang="en-GB" sz="1800" kern="1200" dirty="0" smtClean="0">
                          <a:solidFill>
                            <a:schemeClr val="tx1"/>
                          </a:solidFill>
                          <a:effectLst/>
                          <a:latin typeface="+mn-lt"/>
                          <a:ea typeface="+mn-ea"/>
                          <a:cs typeface="+mn-cs"/>
                        </a:rPr>
                        <a:t> </a:t>
                      </a:r>
                      <a:r>
                        <a:rPr lang="en-GB" sz="1800" kern="1200" dirty="0" err="1" smtClean="0">
                          <a:solidFill>
                            <a:schemeClr val="tx1"/>
                          </a:solidFill>
                          <a:effectLst/>
                          <a:latin typeface="+mn-lt"/>
                          <a:ea typeface="+mn-ea"/>
                          <a:cs typeface="+mn-cs"/>
                        </a:rPr>
                        <a:t>trampa</a:t>
                      </a:r>
                      <a:r>
                        <a:rPr lang="en-GB" sz="1800" kern="1200" dirty="0" smtClean="0">
                          <a:solidFill>
                            <a:schemeClr val="tx1"/>
                          </a:solidFill>
                          <a:effectLst/>
                          <a:latin typeface="+mn-lt"/>
                          <a:ea typeface="+mn-ea"/>
                          <a:cs typeface="+mn-cs"/>
                        </a:rPr>
                        <a:t>!</a:t>
                      </a:r>
                      <a:endParaRPr lang="fr-FR" sz="1800" kern="1200" dirty="0" smtClean="0">
                        <a:solidFill>
                          <a:schemeClr val="tx1"/>
                        </a:solidFill>
                        <a:effectLst/>
                        <a:latin typeface="+mn-lt"/>
                        <a:ea typeface="+mn-ea"/>
                        <a:cs typeface="+mn-cs"/>
                      </a:endParaRPr>
                    </a:p>
                    <a:p>
                      <a:endParaRPr lang="fr-FR"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17145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tx1"/>
                          </a:solidFill>
                          <a:effectLst/>
                          <a:latin typeface="+mn-lt"/>
                          <a:ea typeface="+mn-ea"/>
                          <a:cs typeface="+mn-cs"/>
                        </a:rPr>
                        <a:t>¡</a:t>
                      </a:r>
                      <a:r>
                        <a:rPr lang="en-GB" sz="1800" kern="1200" dirty="0" err="1" smtClean="0">
                          <a:solidFill>
                            <a:schemeClr val="tx1"/>
                          </a:solidFill>
                          <a:effectLst/>
                          <a:latin typeface="+mn-lt"/>
                          <a:ea typeface="+mn-ea"/>
                          <a:cs typeface="+mn-cs"/>
                        </a:rPr>
                        <a:t>Estás</a:t>
                      </a:r>
                      <a:r>
                        <a:rPr lang="en-GB" sz="1800" kern="1200" dirty="0" smtClean="0">
                          <a:solidFill>
                            <a:schemeClr val="tx1"/>
                          </a:solidFill>
                          <a:effectLst/>
                          <a:latin typeface="+mn-lt"/>
                          <a:ea typeface="+mn-ea"/>
                          <a:cs typeface="+mn-cs"/>
                        </a:rPr>
                        <a:t> </a:t>
                      </a:r>
                      <a:r>
                        <a:rPr lang="en-GB" sz="1800" kern="1200" dirty="0" err="1" smtClean="0">
                          <a:solidFill>
                            <a:schemeClr val="tx1"/>
                          </a:solidFill>
                          <a:effectLst/>
                          <a:latin typeface="+mn-lt"/>
                          <a:ea typeface="+mn-ea"/>
                          <a:cs typeface="+mn-cs"/>
                        </a:rPr>
                        <a:t>haciendo</a:t>
                      </a:r>
                      <a:r>
                        <a:rPr lang="en-GB" sz="1800" kern="1200" dirty="0" smtClean="0">
                          <a:solidFill>
                            <a:schemeClr val="tx1"/>
                          </a:solidFill>
                          <a:effectLst/>
                          <a:latin typeface="+mn-lt"/>
                          <a:ea typeface="+mn-ea"/>
                          <a:cs typeface="+mn-cs"/>
                        </a:rPr>
                        <a:t> </a:t>
                      </a:r>
                      <a:r>
                        <a:rPr lang="en-GB" sz="1800" kern="1200" dirty="0" err="1" smtClean="0">
                          <a:solidFill>
                            <a:schemeClr val="tx1"/>
                          </a:solidFill>
                          <a:effectLst/>
                          <a:latin typeface="+mn-lt"/>
                          <a:ea typeface="+mn-ea"/>
                          <a:cs typeface="+mn-cs"/>
                        </a:rPr>
                        <a:t>trampa</a:t>
                      </a:r>
                      <a:r>
                        <a:rPr lang="en-GB" sz="1800" kern="1200" dirty="0" smtClean="0">
                          <a:solidFill>
                            <a:schemeClr val="tx1"/>
                          </a:solidFill>
                          <a:effectLst/>
                          <a:latin typeface="+mn-lt"/>
                          <a:ea typeface="+mn-ea"/>
                          <a:cs typeface="+mn-cs"/>
                        </a:rPr>
                        <a:t>!</a:t>
                      </a:r>
                      <a:endParaRPr lang="fr-FR" sz="1800" kern="1200" dirty="0" smtClean="0">
                        <a:solidFill>
                          <a:schemeClr val="tx1"/>
                        </a:solidFill>
                        <a:effectLst/>
                        <a:latin typeface="+mn-lt"/>
                        <a:ea typeface="+mn-ea"/>
                        <a:cs typeface="+mn-cs"/>
                      </a:endParaRPr>
                    </a:p>
                    <a:p>
                      <a:endParaRPr lang="fr-FR"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tx1"/>
                          </a:solidFill>
                          <a:effectLst/>
                          <a:latin typeface="+mn-lt"/>
                          <a:ea typeface="+mn-ea"/>
                          <a:cs typeface="+mn-cs"/>
                        </a:rPr>
                        <a:t>¡</a:t>
                      </a:r>
                      <a:r>
                        <a:rPr lang="en-GB" sz="1800" kern="1200" dirty="0" err="1" smtClean="0">
                          <a:solidFill>
                            <a:schemeClr val="tx1"/>
                          </a:solidFill>
                          <a:effectLst/>
                          <a:latin typeface="+mn-lt"/>
                          <a:ea typeface="+mn-ea"/>
                          <a:cs typeface="+mn-cs"/>
                        </a:rPr>
                        <a:t>Estás</a:t>
                      </a:r>
                      <a:r>
                        <a:rPr lang="en-GB" sz="1800" kern="1200" dirty="0" smtClean="0">
                          <a:solidFill>
                            <a:schemeClr val="tx1"/>
                          </a:solidFill>
                          <a:effectLst/>
                          <a:latin typeface="+mn-lt"/>
                          <a:ea typeface="+mn-ea"/>
                          <a:cs typeface="+mn-cs"/>
                        </a:rPr>
                        <a:t> </a:t>
                      </a:r>
                      <a:r>
                        <a:rPr lang="en-GB" sz="1800" kern="1200" dirty="0" err="1" smtClean="0">
                          <a:solidFill>
                            <a:schemeClr val="tx1"/>
                          </a:solidFill>
                          <a:effectLst/>
                          <a:latin typeface="+mn-lt"/>
                          <a:ea typeface="+mn-ea"/>
                          <a:cs typeface="+mn-cs"/>
                        </a:rPr>
                        <a:t>haciendo</a:t>
                      </a:r>
                      <a:r>
                        <a:rPr lang="en-GB" sz="1800" kern="1200" dirty="0" smtClean="0">
                          <a:solidFill>
                            <a:schemeClr val="tx1"/>
                          </a:solidFill>
                          <a:effectLst/>
                          <a:latin typeface="+mn-lt"/>
                          <a:ea typeface="+mn-ea"/>
                          <a:cs typeface="+mn-cs"/>
                        </a:rPr>
                        <a:t> </a:t>
                      </a:r>
                      <a:r>
                        <a:rPr lang="en-GB" sz="1800" kern="1200" dirty="0" err="1" smtClean="0">
                          <a:solidFill>
                            <a:schemeClr val="tx1"/>
                          </a:solidFill>
                          <a:effectLst/>
                          <a:latin typeface="+mn-lt"/>
                          <a:ea typeface="+mn-ea"/>
                          <a:cs typeface="+mn-cs"/>
                        </a:rPr>
                        <a:t>trampa</a:t>
                      </a:r>
                      <a:r>
                        <a:rPr lang="en-GB" sz="1800" kern="1200" dirty="0" smtClean="0">
                          <a:solidFill>
                            <a:schemeClr val="tx1"/>
                          </a:solidFill>
                          <a:effectLst/>
                          <a:latin typeface="+mn-lt"/>
                          <a:ea typeface="+mn-ea"/>
                          <a:cs typeface="+mn-cs"/>
                        </a:rPr>
                        <a:t>!</a:t>
                      </a:r>
                      <a:endParaRPr lang="fr-FR" sz="1800" kern="1200" dirty="0" smtClean="0">
                        <a:solidFill>
                          <a:schemeClr val="tx1"/>
                        </a:solidFill>
                        <a:effectLst/>
                        <a:latin typeface="+mn-lt"/>
                        <a:ea typeface="+mn-ea"/>
                        <a:cs typeface="+mn-cs"/>
                      </a:endParaRPr>
                    </a:p>
                    <a:p>
                      <a:endParaRPr lang="fr-FR"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tx1"/>
                          </a:solidFill>
                          <a:effectLst/>
                          <a:latin typeface="+mn-lt"/>
                          <a:ea typeface="+mn-ea"/>
                          <a:cs typeface="+mn-cs"/>
                        </a:rPr>
                        <a:t>¡</a:t>
                      </a:r>
                      <a:r>
                        <a:rPr lang="en-GB" sz="1800" kern="1200" dirty="0" err="1" smtClean="0">
                          <a:solidFill>
                            <a:schemeClr val="tx1"/>
                          </a:solidFill>
                          <a:effectLst/>
                          <a:latin typeface="+mn-lt"/>
                          <a:ea typeface="+mn-ea"/>
                          <a:cs typeface="+mn-cs"/>
                        </a:rPr>
                        <a:t>Estás</a:t>
                      </a:r>
                      <a:r>
                        <a:rPr lang="en-GB" sz="1800" kern="1200" dirty="0" smtClean="0">
                          <a:solidFill>
                            <a:schemeClr val="tx1"/>
                          </a:solidFill>
                          <a:effectLst/>
                          <a:latin typeface="+mn-lt"/>
                          <a:ea typeface="+mn-ea"/>
                          <a:cs typeface="+mn-cs"/>
                        </a:rPr>
                        <a:t> </a:t>
                      </a:r>
                      <a:r>
                        <a:rPr lang="en-GB" sz="1800" kern="1200" dirty="0" err="1" smtClean="0">
                          <a:solidFill>
                            <a:schemeClr val="tx1"/>
                          </a:solidFill>
                          <a:effectLst/>
                          <a:latin typeface="+mn-lt"/>
                          <a:ea typeface="+mn-ea"/>
                          <a:cs typeface="+mn-cs"/>
                        </a:rPr>
                        <a:t>haciendo</a:t>
                      </a:r>
                      <a:r>
                        <a:rPr lang="en-GB" sz="1800" kern="1200" dirty="0" smtClean="0">
                          <a:solidFill>
                            <a:schemeClr val="tx1"/>
                          </a:solidFill>
                          <a:effectLst/>
                          <a:latin typeface="+mn-lt"/>
                          <a:ea typeface="+mn-ea"/>
                          <a:cs typeface="+mn-cs"/>
                        </a:rPr>
                        <a:t> </a:t>
                      </a:r>
                      <a:r>
                        <a:rPr lang="en-GB" sz="1800" kern="1200" dirty="0" err="1" smtClean="0">
                          <a:solidFill>
                            <a:schemeClr val="tx1"/>
                          </a:solidFill>
                          <a:effectLst/>
                          <a:latin typeface="+mn-lt"/>
                          <a:ea typeface="+mn-ea"/>
                          <a:cs typeface="+mn-cs"/>
                        </a:rPr>
                        <a:t>trampa</a:t>
                      </a:r>
                      <a:r>
                        <a:rPr lang="en-GB" sz="1800" kern="1200" dirty="0" smtClean="0">
                          <a:solidFill>
                            <a:schemeClr val="tx1"/>
                          </a:solidFill>
                          <a:effectLst/>
                          <a:latin typeface="+mn-lt"/>
                          <a:ea typeface="+mn-ea"/>
                          <a:cs typeface="+mn-cs"/>
                        </a:rPr>
                        <a:t>!</a:t>
                      </a:r>
                      <a:endParaRPr lang="fr-FR" sz="1800" kern="1200" dirty="0" smtClean="0">
                        <a:solidFill>
                          <a:schemeClr val="tx1"/>
                        </a:solidFill>
                        <a:effectLst/>
                        <a:latin typeface="+mn-lt"/>
                        <a:ea typeface="+mn-ea"/>
                        <a:cs typeface="+mn-cs"/>
                      </a:endParaRPr>
                    </a:p>
                    <a:p>
                      <a:endParaRPr lang="fr-FR"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tx1"/>
                          </a:solidFill>
                          <a:effectLst/>
                          <a:latin typeface="+mn-lt"/>
                          <a:ea typeface="+mn-ea"/>
                          <a:cs typeface="+mn-cs"/>
                        </a:rPr>
                        <a:t>¡</a:t>
                      </a:r>
                      <a:r>
                        <a:rPr lang="en-GB" sz="1800" kern="1200" dirty="0" err="1" smtClean="0">
                          <a:solidFill>
                            <a:schemeClr val="tx1"/>
                          </a:solidFill>
                          <a:effectLst/>
                          <a:latin typeface="+mn-lt"/>
                          <a:ea typeface="+mn-ea"/>
                          <a:cs typeface="+mn-cs"/>
                        </a:rPr>
                        <a:t>Estás</a:t>
                      </a:r>
                      <a:r>
                        <a:rPr lang="en-GB" sz="1800" kern="1200" dirty="0" smtClean="0">
                          <a:solidFill>
                            <a:schemeClr val="tx1"/>
                          </a:solidFill>
                          <a:effectLst/>
                          <a:latin typeface="+mn-lt"/>
                          <a:ea typeface="+mn-ea"/>
                          <a:cs typeface="+mn-cs"/>
                        </a:rPr>
                        <a:t> </a:t>
                      </a:r>
                      <a:r>
                        <a:rPr lang="en-GB" sz="1800" kern="1200" dirty="0" err="1" smtClean="0">
                          <a:solidFill>
                            <a:schemeClr val="tx1"/>
                          </a:solidFill>
                          <a:effectLst/>
                          <a:latin typeface="+mn-lt"/>
                          <a:ea typeface="+mn-ea"/>
                          <a:cs typeface="+mn-cs"/>
                        </a:rPr>
                        <a:t>haciendo</a:t>
                      </a:r>
                      <a:r>
                        <a:rPr lang="en-GB" sz="1800" kern="1200" dirty="0" smtClean="0">
                          <a:solidFill>
                            <a:schemeClr val="tx1"/>
                          </a:solidFill>
                          <a:effectLst/>
                          <a:latin typeface="+mn-lt"/>
                          <a:ea typeface="+mn-ea"/>
                          <a:cs typeface="+mn-cs"/>
                        </a:rPr>
                        <a:t> </a:t>
                      </a:r>
                      <a:r>
                        <a:rPr lang="en-GB" sz="1800" kern="1200" dirty="0" err="1" smtClean="0">
                          <a:solidFill>
                            <a:schemeClr val="tx1"/>
                          </a:solidFill>
                          <a:effectLst/>
                          <a:latin typeface="+mn-lt"/>
                          <a:ea typeface="+mn-ea"/>
                          <a:cs typeface="+mn-cs"/>
                        </a:rPr>
                        <a:t>trampa</a:t>
                      </a:r>
                      <a:r>
                        <a:rPr lang="en-GB" sz="1800" kern="1200" dirty="0" smtClean="0">
                          <a:solidFill>
                            <a:schemeClr val="tx1"/>
                          </a:solidFill>
                          <a:effectLst/>
                          <a:latin typeface="+mn-lt"/>
                          <a:ea typeface="+mn-ea"/>
                          <a:cs typeface="+mn-cs"/>
                        </a:rPr>
                        <a:t>!</a:t>
                      </a:r>
                      <a:endParaRPr lang="fr-FR" sz="1800" kern="1200" dirty="0" smtClean="0">
                        <a:solidFill>
                          <a:schemeClr val="tx1"/>
                        </a:solidFill>
                        <a:effectLst/>
                        <a:latin typeface="+mn-lt"/>
                        <a:ea typeface="+mn-ea"/>
                        <a:cs typeface="+mn-cs"/>
                      </a:endParaRPr>
                    </a:p>
                    <a:p>
                      <a:endParaRPr lang="fr-FR"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tx1"/>
                          </a:solidFill>
                          <a:effectLst/>
                          <a:latin typeface="+mn-lt"/>
                          <a:ea typeface="+mn-ea"/>
                          <a:cs typeface="+mn-cs"/>
                        </a:rPr>
                        <a:t>¡</a:t>
                      </a:r>
                      <a:r>
                        <a:rPr lang="en-GB" sz="1800" kern="1200" dirty="0" err="1" smtClean="0">
                          <a:solidFill>
                            <a:schemeClr val="tx1"/>
                          </a:solidFill>
                          <a:effectLst/>
                          <a:latin typeface="+mn-lt"/>
                          <a:ea typeface="+mn-ea"/>
                          <a:cs typeface="+mn-cs"/>
                        </a:rPr>
                        <a:t>Estás</a:t>
                      </a:r>
                      <a:r>
                        <a:rPr lang="en-GB" sz="1800" kern="1200" dirty="0" smtClean="0">
                          <a:solidFill>
                            <a:schemeClr val="tx1"/>
                          </a:solidFill>
                          <a:effectLst/>
                          <a:latin typeface="+mn-lt"/>
                          <a:ea typeface="+mn-ea"/>
                          <a:cs typeface="+mn-cs"/>
                        </a:rPr>
                        <a:t> </a:t>
                      </a:r>
                      <a:r>
                        <a:rPr lang="en-GB" sz="1800" kern="1200" dirty="0" err="1" smtClean="0">
                          <a:solidFill>
                            <a:schemeClr val="tx1"/>
                          </a:solidFill>
                          <a:effectLst/>
                          <a:latin typeface="+mn-lt"/>
                          <a:ea typeface="+mn-ea"/>
                          <a:cs typeface="+mn-cs"/>
                        </a:rPr>
                        <a:t>haciendo</a:t>
                      </a:r>
                      <a:r>
                        <a:rPr lang="en-GB" sz="1800" kern="1200" dirty="0" smtClean="0">
                          <a:solidFill>
                            <a:schemeClr val="tx1"/>
                          </a:solidFill>
                          <a:effectLst/>
                          <a:latin typeface="+mn-lt"/>
                          <a:ea typeface="+mn-ea"/>
                          <a:cs typeface="+mn-cs"/>
                        </a:rPr>
                        <a:t> </a:t>
                      </a:r>
                      <a:r>
                        <a:rPr lang="en-GB" sz="1800" kern="1200" dirty="0" err="1" smtClean="0">
                          <a:solidFill>
                            <a:schemeClr val="tx1"/>
                          </a:solidFill>
                          <a:effectLst/>
                          <a:latin typeface="+mn-lt"/>
                          <a:ea typeface="+mn-ea"/>
                          <a:cs typeface="+mn-cs"/>
                        </a:rPr>
                        <a:t>trampa</a:t>
                      </a:r>
                      <a:r>
                        <a:rPr lang="en-GB" sz="1800" kern="1200" dirty="0" smtClean="0">
                          <a:solidFill>
                            <a:schemeClr val="tx1"/>
                          </a:solidFill>
                          <a:effectLst/>
                          <a:latin typeface="+mn-lt"/>
                          <a:ea typeface="+mn-ea"/>
                          <a:cs typeface="+mn-cs"/>
                        </a:rPr>
                        <a:t>!</a:t>
                      </a:r>
                      <a:endParaRPr lang="fr-FR" sz="1800" kern="1200" dirty="0" smtClean="0">
                        <a:solidFill>
                          <a:schemeClr val="tx1"/>
                        </a:solidFill>
                        <a:effectLst/>
                        <a:latin typeface="+mn-lt"/>
                        <a:ea typeface="+mn-ea"/>
                        <a:cs typeface="+mn-cs"/>
                      </a:endParaRPr>
                    </a:p>
                    <a:p>
                      <a:endParaRPr lang="fr-FR"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itle 1"/>
          <p:cNvSpPr>
            <a:spLocks noGrp="1"/>
          </p:cNvSpPr>
          <p:nvPr>
            <p:ph type="title"/>
          </p:nvPr>
        </p:nvSpPr>
        <p:spPr/>
        <p:txBody>
          <a:bodyPr/>
          <a:lstStyle/>
          <a:p>
            <a:r>
              <a:rPr lang="en-GB" b="1" smtClean="0"/>
              <a:t>Make your own…</a:t>
            </a:r>
            <a:endParaRPr lang="fr-FR" b="1" smtClean="0"/>
          </a:p>
        </p:txBody>
      </p:sp>
      <p:sp>
        <p:nvSpPr>
          <p:cNvPr id="167938" name="Text Placeholder 3"/>
          <p:cNvSpPr>
            <a:spLocks noGrp="1"/>
          </p:cNvSpPr>
          <p:nvPr>
            <p:ph type="body" idx="1"/>
          </p:nvPr>
        </p:nvSpPr>
        <p:spPr/>
        <p:txBody>
          <a:bodyPr/>
          <a:lstStyle/>
          <a:p>
            <a:r>
              <a:rPr lang="en-GB" smtClean="0"/>
              <a:t>Youth culture and concerns</a:t>
            </a:r>
            <a:endParaRPr lang="fr-FR" smtClean="0"/>
          </a:p>
        </p:txBody>
      </p:sp>
      <p:sp>
        <p:nvSpPr>
          <p:cNvPr id="167939" name="Content Placeholder 2"/>
          <p:cNvSpPr>
            <a:spLocks noGrp="1"/>
          </p:cNvSpPr>
          <p:nvPr>
            <p:ph sz="half" idx="2"/>
          </p:nvPr>
        </p:nvSpPr>
        <p:spPr/>
        <p:txBody>
          <a:bodyPr/>
          <a:lstStyle/>
          <a:p>
            <a:r>
              <a:rPr lang="de-DE" i="1" smtClean="0"/>
              <a:t>Los jóvenes</a:t>
            </a:r>
          </a:p>
          <a:p>
            <a:r>
              <a:rPr lang="es-ES" i="1" smtClean="0"/>
              <a:t>La tecnología</a:t>
            </a:r>
            <a:endParaRPr lang="fr-FR" smtClean="0"/>
          </a:p>
          <a:p>
            <a:r>
              <a:rPr lang="es-ES" i="1" smtClean="0"/>
              <a:t>Bebidas, drogas y sexo</a:t>
            </a:r>
          </a:p>
          <a:p>
            <a:r>
              <a:rPr lang="es-ES" i="1" smtClean="0"/>
              <a:t>La música y la moda</a:t>
            </a:r>
            <a:endParaRPr lang="fr-FR" smtClean="0"/>
          </a:p>
          <a:p>
            <a:endParaRPr lang="fr-FR" smtClean="0"/>
          </a:p>
          <a:p>
            <a:endParaRPr lang="fr-FR" smtClean="0"/>
          </a:p>
        </p:txBody>
      </p:sp>
      <p:sp>
        <p:nvSpPr>
          <p:cNvPr id="167940" name="Text Placeholder 4"/>
          <p:cNvSpPr>
            <a:spLocks noGrp="1"/>
          </p:cNvSpPr>
          <p:nvPr>
            <p:ph type="body" sz="quarter" idx="3"/>
          </p:nvPr>
        </p:nvSpPr>
        <p:spPr/>
        <p:txBody>
          <a:bodyPr/>
          <a:lstStyle/>
          <a:p>
            <a:r>
              <a:rPr lang="en-GB" smtClean="0"/>
              <a:t>Lifestyle, health &amp; fitness</a:t>
            </a:r>
            <a:endParaRPr lang="fr-FR" smtClean="0"/>
          </a:p>
        </p:txBody>
      </p:sp>
      <p:sp>
        <p:nvSpPr>
          <p:cNvPr id="167941" name="Content Placeholder 5"/>
          <p:cNvSpPr>
            <a:spLocks noGrp="1"/>
          </p:cNvSpPr>
          <p:nvPr>
            <p:ph sz="quarter" idx="4"/>
          </p:nvPr>
        </p:nvSpPr>
        <p:spPr/>
        <p:txBody>
          <a:bodyPr/>
          <a:lstStyle/>
          <a:p>
            <a:r>
              <a:rPr lang="es-ES" i="1" smtClean="0"/>
              <a:t>El deporte</a:t>
            </a:r>
          </a:p>
          <a:p>
            <a:r>
              <a:rPr lang="es-ES" i="1" smtClean="0"/>
              <a:t>Los deportes de riesgo y deportes de moda</a:t>
            </a:r>
          </a:p>
          <a:p>
            <a:r>
              <a:rPr lang="es-ES" i="1" smtClean="0"/>
              <a:t>La dieta</a:t>
            </a:r>
          </a:p>
          <a:p>
            <a:r>
              <a:rPr lang="es-ES" i="1" smtClean="0"/>
              <a:t>Los alimentos</a:t>
            </a:r>
          </a:p>
          <a:p>
            <a:r>
              <a:rPr lang="es-ES" i="1" smtClean="0"/>
              <a:t>La salud</a:t>
            </a:r>
            <a:endParaRPr lang="fr-FR" smtClean="0"/>
          </a:p>
          <a:p>
            <a:endParaRPr lang="fr-FR" smtClean="0"/>
          </a:p>
          <a:p>
            <a:endParaRPr lang="fr-FR" smtClean="0"/>
          </a:p>
          <a:p>
            <a:endParaRPr lang="fr-FR" smtClean="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79388" y="188913"/>
          <a:ext cx="8856662" cy="6372225"/>
        </p:xfrm>
        <a:graphic>
          <a:graphicData uri="http://schemas.openxmlformats.org/drawingml/2006/table">
            <a:tbl>
              <a:tblPr firstRow="1" bandRow="1">
                <a:tableStyleId>{5940675A-B579-460E-94D1-54222C63F5DA}</a:tableStyleId>
              </a:tblPr>
              <a:tblGrid>
                <a:gridCol w="8856984"/>
              </a:tblGrid>
              <a:tr h="620996">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8460">
                <a:tc>
                  <a:txBody>
                    <a:bodyPr/>
                    <a:lstStyle/>
                    <a:p>
                      <a:pPr algn="l" fontAlgn="auto">
                        <a:spcBef>
                          <a:spcPts val="0"/>
                        </a:spcBef>
                        <a:spcAft>
                          <a:spcPts val="0"/>
                        </a:spcAft>
                        <a:defRPr/>
                      </a:pPr>
                      <a:r>
                        <a:rPr lang="en-GB" sz="3200" b="1" dirty="0" smtClean="0">
                          <a:solidFill>
                            <a:schemeClr val="bg1"/>
                          </a:solidFill>
                        </a:rPr>
                        <a:t>Spontaneity and interaction</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595200">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67458">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168978" name="Text Placeholder 2"/>
          <p:cNvSpPr txBox="1">
            <a:spLocks/>
          </p:cNvSpPr>
          <p:nvPr/>
        </p:nvSpPr>
        <p:spPr bwMode="auto">
          <a:xfrm>
            <a:off x="179388" y="6092825"/>
            <a:ext cx="7772400" cy="1500188"/>
          </a:xfrm>
          <a:prstGeom prst="rect">
            <a:avLst/>
          </a:prstGeom>
          <a:noFill/>
          <a:ln w="9525">
            <a:noFill/>
            <a:miter lim="800000"/>
            <a:headEnd/>
            <a:tailEnd/>
          </a:ln>
        </p:spPr>
        <p:txBody>
          <a:bodyPr/>
          <a:lstStyle/>
          <a:p>
            <a:pPr marL="342900" indent="-342900">
              <a:spcBef>
                <a:spcPct val="20000"/>
              </a:spcBef>
              <a:buFont typeface="Arial" charset="0"/>
              <a:buNone/>
            </a:pPr>
            <a:r>
              <a:rPr lang="en-GB" sz="2800" b="1">
                <a:solidFill>
                  <a:srgbClr val="002060"/>
                </a:solidFill>
                <a:latin typeface="Calibri" pitchFamily="34" charset="0"/>
              </a:rPr>
              <a:t>Idea 22  Debate</a:t>
            </a:r>
            <a:endParaRPr lang="en-US" sz="2800" b="1">
              <a:solidFill>
                <a:srgbClr val="002060"/>
              </a:solidFill>
              <a:latin typeface="Calibri" pitchFamily="34" charset="0"/>
            </a:endParaRPr>
          </a:p>
        </p:txBody>
      </p:sp>
      <p:sp>
        <p:nvSpPr>
          <p:cNvPr id="168979"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GB" sz="4400">
                <a:latin typeface="Calibri" pitchFamily="34" charset="0"/>
              </a:rPr>
              <a:t>DEBATE</a:t>
            </a:r>
            <a:endParaRPr lang="en-US" sz="4400">
              <a:latin typeface="Calibri" pitchFamily="34" charset="0"/>
            </a:endParaRPr>
          </a:p>
        </p:txBody>
      </p:sp>
      <p:pic>
        <p:nvPicPr>
          <p:cNvPr id="168980" name="Picture 2" descr="F:\WiderProfessionalRoles\AST\2010-11\Newcastle July 2011\Images\The-Speaking-Well-membership-speeches-talks-presentations-confidence-memoryremember-speeches..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292725" y="3651250"/>
            <a:ext cx="1843088" cy="1836738"/>
          </a:xfrm>
          <a:prstGeom prst="rect">
            <a:avLst/>
          </a:prstGeom>
          <a:noFill/>
          <a:ln w="9525">
            <a:noFill/>
            <a:miter lim="800000"/>
            <a:headEnd/>
            <a:tailEnd/>
          </a:ln>
        </p:spPr>
      </p:pic>
      <p:pic>
        <p:nvPicPr>
          <p:cNvPr id="168981" name="Picture 8"/>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1838325" y="3463925"/>
            <a:ext cx="3454400" cy="2589213"/>
          </a:xfrm>
          <a:prstGeom prst="rect">
            <a:avLst/>
          </a:prstGeom>
          <a:noFill/>
          <a:ln w="9525">
            <a:noFill/>
            <a:miter lim="800000"/>
            <a:headEnd/>
            <a:tailEnd/>
          </a:ln>
        </p:spPr>
      </p:pic>
      <p:pic>
        <p:nvPicPr>
          <p:cNvPr id="168982" name="Picture 9"/>
          <p:cNvPicPr>
            <a:picLocks noChangeAspect="1"/>
          </p:cNvPicPr>
          <p:nvPr/>
        </p:nvPicPr>
        <p:blipFill>
          <a:blip r:embed="rId5">
            <a:clrChange>
              <a:clrFrom>
                <a:srgbClr val="FFFFFF"/>
              </a:clrFrom>
              <a:clrTo>
                <a:srgbClr val="FFFFFF">
                  <a:alpha val="0"/>
                </a:srgbClr>
              </a:clrTo>
            </a:clrChange>
          </a:blip>
          <a:srcRect/>
          <a:stretch>
            <a:fillRect/>
          </a:stretch>
        </p:blipFill>
        <p:spPr bwMode="auto">
          <a:xfrm>
            <a:off x="8439150" y="115888"/>
            <a:ext cx="647700"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extBox 3"/>
          <p:cNvSpPr txBox="1">
            <a:spLocks noChangeArrowheads="1"/>
          </p:cNvSpPr>
          <p:nvPr/>
        </p:nvSpPr>
        <p:spPr bwMode="auto">
          <a:xfrm>
            <a:off x="250825" y="188913"/>
            <a:ext cx="6481763" cy="368300"/>
          </a:xfrm>
          <a:prstGeom prst="rect">
            <a:avLst/>
          </a:prstGeom>
          <a:noFill/>
          <a:ln w="9525">
            <a:noFill/>
            <a:miter lim="800000"/>
            <a:headEnd/>
            <a:tailEnd/>
          </a:ln>
        </p:spPr>
        <p:txBody>
          <a:bodyPr>
            <a:spAutoFit/>
          </a:bodyPr>
          <a:lstStyle/>
          <a:p>
            <a:r>
              <a:rPr lang="en-GB">
                <a:latin typeface="Calibri" pitchFamily="34" charset="0"/>
              </a:rPr>
              <a:t>Los debates</a:t>
            </a:r>
          </a:p>
        </p:txBody>
      </p:sp>
      <p:sp>
        <p:nvSpPr>
          <p:cNvPr id="171010" name="TextBox 5"/>
          <p:cNvSpPr txBox="1">
            <a:spLocks noChangeArrowheads="1"/>
          </p:cNvSpPr>
          <p:nvPr/>
        </p:nvSpPr>
        <p:spPr bwMode="auto">
          <a:xfrm>
            <a:off x="250825" y="533400"/>
            <a:ext cx="8497888" cy="1570038"/>
          </a:xfrm>
          <a:prstGeom prst="rect">
            <a:avLst/>
          </a:prstGeom>
          <a:noFill/>
          <a:ln w="9525">
            <a:solidFill>
              <a:schemeClr val="tx1"/>
            </a:solidFill>
            <a:miter lim="800000"/>
            <a:headEnd/>
            <a:tailEnd/>
          </a:ln>
        </p:spPr>
        <p:txBody>
          <a:bodyPr>
            <a:spAutoFit/>
          </a:bodyPr>
          <a:lstStyle/>
          <a:p>
            <a:r>
              <a:rPr lang="en-GB" sz="1600">
                <a:latin typeface="Calibri" pitchFamily="34" charset="0"/>
              </a:rPr>
              <a:t>This term we will have 8 short debates.  Each person will have one debate where s/he defends the motion and one where s/he attacks it.  For the other 6 debates, s/he will have the role of either supporting or criticising the argument, through questions, discussion, and giving opinions.  Everyone must have prepared enough to talk in every debate.  Each person only has the major preparation role twice this term and will make a presentation of 2-3 minutes laying out their arguments for or against the motion.  Then there will be some discussion (up to 10 minutes) and finally a vote.</a:t>
            </a:r>
          </a:p>
        </p:txBody>
      </p:sp>
      <p:graphicFrame>
        <p:nvGraphicFramePr>
          <p:cNvPr id="7" name="Table 6"/>
          <p:cNvGraphicFramePr>
            <a:graphicFrameLocks noGrp="1"/>
          </p:cNvGraphicFramePr>
          <p:nvPr/>
        </p:nvGraphicFramePr>
        <p:xfrm>
          <a:off x="284163" y="2276475"/>
          <a:ext cx="8464550" cy="4448175"/>
        </p:xfrm>
        <a:graphic>
          <a:graphicData uri="http://schemas.openxmlformats.org/drawingml/2006/table">
            <a:tbl>
              <a:tblPr firstRow="1" bandRow="1">
                <a:tableStyleId>{5940675A-B579-460E-94D1-54222C63F5DA}</a:tableStyleId>
              </a:tblPr>
              <a:tblGrid>
                <a:gridCol w="1335608"/>
                <a:gridCol w="2896592"/>
                <a:gridCol w="2116100"/>
                <a:gridCol w="2116100"/>
              </a:tblGrid>
              <a:tr h="424047">
                <a:tc>
                  <a:txBody>
                    <a:bodyPr/>
                    <a:lstStyle/>
                    <a:p>
                      <a:r>
                        <a:rPr lang="en-GB" dirty="0" smtClean="0"/>
                        <a:t>Week/Date</a:t>
                      </a:r>
                      <a:endParaRPr lang="en-GB" dirty="0"/>
                    </a:p>
                  </a:txBody>
                  <a:tcPr/>
                </a:tc>
                <a:tc>
                  <a:txBody>
                    <a:bodyPr/>
                    <a:lstStyle/>
                    <a:p>
                      <a:r>
                        <a:rPr lang="en-GB" dirty="0" smtClean="0"/>
                        <a:t>Motion</a:t>
                      </a:r>
                      <a:endParaRPr lang="en-GB" dirty="0"/>
                    </a:p>
                  </a:txBody>
                  <a:tcPr/>
                </a:tc>
                <a:tc>
                  <a:txBody>
                    <a:bodyPr/>
                    <a:lstStyle/>
                    <a:p>
                      <a:r>
                        <a:rPr lang="en-GB" dirty="0" smtClean="0"/>
                        <a:t>Defending</a:t>
                      </a:r>
                      <a:endParaRPr lang="en-GB" dirty="0"/>
                    </a:p>
                  </a:txBody>
                  <a:tcPr/>
                </a:tc>
                <a:tc>
                  <a:txBody>
                    <a:bodyPr/>
                    <a:lstStyle/>
                    <a:p>
                      <a:r>
                        <a:rPr lang="en-GB" dirty="0" smtClean="0"/>
                        <a:t>Attacking</a:t>
                      </a:r>
                      <a:endParaRPr lang="en-GB" dirty="0"/>
                    </a:p>
                  </a:txBody>
                  <a:tcPr/>
                </a:tc>
              </a:tr>
              <a:tr h="424047">
                <a:tc>
                  <a:txBody>
                    <a:bodyPr/>
                    <a:lstStyle/>
                    <a:p>
                      <a:r>
                        <a:rPr lang="en-GB" sz="1200" b="0" dirty="0" err="1" smtClean="0"/>
                        <a:t>Wk</a:t>
                      </a:r>
                      <a:r>
                        <a:rPr lang="en-GB" sz="1200" b="0" dirty="0" smtClean="0"/>
                        <a:t> 2</a:t>
                      </a:r>
                      <a:br>
                        <a:rPr lang="en-GB" sz="1200" b="0" dirty="0" smtClean="0"/>
                      </a:br>
                      <a:r>
                        <a:rPr lang="en-GB" sz="1200" b="0" dirty="0" smtClean="0"/>
                        <a:t>Thurs</a:t>
                      </a:r>
                      <a:r>
                        <a:rPr lang="en-GB" sz="1200" b="0" baseline="0" dirty="0" smtClean="0"/>
                        <a:t> 12 Jan</a:t>
                      </a:r>
                      <a:endParaRPr lang="en-GB" sz="1200" b="0" dirty="0"/>
                    </a:p>
                  </a:txBody>
                  <a:tcPr/>
                </a:tc>
                <a:tc>
                  <a:txBody>
                    <a:bodyPr/>
                    <a:lstStyle/>
                    <a:p>
                      <a:r>
                        <a:rPr lang="en-GB" sz="1200" b="0" baseline="0" dirty="0" smtClean="0"/>
                        <a:t>“Un </a:t>
                      </a:r>
                      <a:r>
                        <a:rPr lang="en-GB" sz="1200" b="0" baseline="0" dirty="0" err="1" smtClean="0"/>
                        <a:t>buen</a:t>
                      </a:r>
                      <a:r>
                        <a:rPr lang="en-GB" sz="1200" b="0" baseline="0" dirty="0" smtClean="0"/>
                        <a:t> </a:t>
                      </a:r>
                      <a:r>
                        <a:rPr lang="en-GB" sz="1200" b="0" baseline="0" dirty="0" err="1" smtClean="0"/>
                        <a:t>profesor</a:t>
                      </a:r>
                      <a:r>
                        <a:rPr lang="en-GB" sz="1200" b="0" baseline="0" dirty="0" smtClean="0"/>
                        <a:t> </a:t>
                      </a:r>
                      <a:r>
                        <a:rPr lang="en-GB" sz="1200" b="0" baseline="0" dirty="0" err="1" smtClean="0"/>
                        <a:t>es</a:t>
                      </a:r>
                      <a:r>
                        <a:rPr lang="en-GB" sz="1200" b="0" baseline="0" dirty="0" smtClean="0"/>
                        <a:t> un </a:t>
                      </a:r>
                      <a:r>
                        <a:rPr lang="en-GB" sz="1200" b="0" baseline="0" dirty="0" err="1" smtClean="0"/>
                        <a:t>profesor</a:t>
                      </a:r>
                      <a:r>
                        <a:rPr lang="en-GB" sz="1200" b="0" baseline="0" dirty="0" smtClean="0"/>
                        <a:t> </a:t>
                      </a:r>
                      <a:r>
                        <a:rPr lang="en-GB" sz="1200" b="0" baseline="0" dirty="0" err="1" smtClean="0"/>
                        <a:t>estricto</a:t>
                      </a:r>
                      <a:r>
                        <a:rPr lang="en-GB" sz="1200" b="0" baseline="0" dirty="0" smtClean="0"/>
                        <a:t>”.</a:t>
                      </a:r>
                      <a:endParaRPr lang="en-GB" sz="1200" b="0" dirty="0"/>
                    </a:p>
                  </a:txBody>
                  <a:tcPr/>
                </a:tc>
                <a:tc>
                  <a:txBody>
                    <a:bodyPr/>
                    <a:lstStyle/>
                    <a:p>
                      <a:r>
                        <a:rPr lang="en-GB" sz="1200" b="0" dirty="0" smtClean="0"/>
                        <a:t>Maria (Martha, Eden, </a:t>
                      </a:r>
                      <a:r>
                        <a:rPr lang="en-GB" sz="1200" b="0" dirty="0" err="1" smtClean="0"/>
                        <a:t>Sofie</a:t>
                      </a:r>
                      <a:r>
                        <a:rPr lang="en-GB" sz="1200" b="0" dirty="0" smtClean="0"/>
                        <a:t>)</a:t>
                      </a:r>
                      <a:endParaRPr lang="en-GB" sz="1200" b="0" dirty="0"/>
                    </a:p>
                  </a:txBody>
                  <a:tcPr/>
                </a:tc>
                <a:tc>
                  <a:txBody>
                    <a:bodyPr/>
                    <a:lstStyle/>
                    <a:p>
                      <a:r>
                        <a:rPr lang="en-GB" sz="1200" b="0" dirty="0" smtClean="0"/>
                        <a:t>Freddie (Eddie, Kate, Molly)</a:t>
                      </a:r>
                      <a:endParaRPr lang="en-GB" sz="1200" b="0" dirty="0"/>
                    </a:p>
                  </a:txBody>
                  <a:tcPr/>
                </a:tc>
              </a:tr>
              <a:tr h="424047">
                <a:tc>
                  <a:txBody>
                    <a:bodyPr/>
                    <a:lstStyle/>
                    <a:p>
                      <a:r>
                        <a:rPr lang="en-GB" sz="1200" b="0" dirty="0" err="1" smtClean="0"/>
                        <a:t>Wk</a:t>
                      </a:r>
                      <a:r>
                        <a:rPr lang="en-GB" sz="1200" b="0" dirty="0" smtClean="0"/>
                        <a:t> 3  </a:t>
                      </a:r>
                      <a:br>
                        <a:rPr lang="en-GB" sz="1200" b="0" dirty="0" smtClean="0"/>
                      </a:br>
                      <a:r>
                        <a:rPr lang="en-GB" sz="1200" b="0" dirty="0" smtClean="0"/>
                        <a:t>Thurs</a:t>
                      </a:r>
                      <a:r>
                        <a:rPr lang="en-GB" sz="1200" b="0" baseline="0" dirty="0" smtClean="0"/>
                        <a:t> 19 Jan</a:t>
                      </a:r>
                      <a:endParaRPr lang="en-GB" sz="1200" b="0" dirty="0"/>
                    </a:p>
                  </a:txBody>
                  <a:tcPr/>
                </a:tc>
                <a:tc>
                  <a:txBody>
                    <a:bodyPr/>
                    <a:lstStyle/>
                    <a:p>
                      <a:r>
                        <a:rPr lang="en-GB" sz="1200" b="0" dirty="0" smtClean="0"/>
                        <a:t>“No</a:t>
                      </a:r>
                      <a:r>
                        <a:rPr lang="en-GB" sz="1200" b="0" baseline="0" dirty="0" smtClean="0"/>
                        <a:t> </a:t>
                      </a:r>
                      <a:r>
                        <a:rPr lang="en-GB" sz="1200" b="0" baseline="0" dirty="0" err="1" smtClean="0"/>
                        <a:t>hace</a:t>
                      </a:r>
                      <a:r>
                        <a:rPr lang="en-GB" sz="1200" b="0" baseline="0" dirty="0" smtClean="0"/>
                        <a:t> </a:t>
                      </a:r>
                      <a:r>
                        <a:rPr lang="en-GB" sz="1200" b="0" baseline="0" dirty="0" err="1" smtClean="0"/>
                        <a:t>falta</a:t>
                      </a:r>
                      <a:r>
                        <a:rPr lang="en-GB" sz="1200" b="0" baseline="0" dirty="0" smtClean="0"/>
                        <a:t> </a:t>
                      </a:r>
                      <a:r>
                        <a:rPr lang="en-GB" sz="1200" b="0" baseline="0" dirty="0" err="1" smtClean="0"/>
                        <a:t>aprender</a:t>
                      </a:r>
                      <a:r>
                        <a:rPr lang="en-GB" sz="1200" b="0" baseline="0" dirty="0" smtClean="0"/>
                        <a:t> los </a:t>
                      </a:r>
                      <a:r>
                        <a:rPr lang="en-GB" sz="1200" b="0" baseline="0" dirty="0" err="1" smtClean="0"/>
                        <a:t>idiomas</a:t>
                      </a:r>
                      <a:r>
                        <a:rPr lang="en-GB" sz="1200" b="0" baseline="0" dirty="0" smtClean="0"/>
                        <a:t> </a:t>
                      </a:r>
                      <a:r>
                        <a:rPr lang="en-GB" sz="1200" b="0" baseline="0" dirty="0" err="1" smtClean="0"/>
                        <a:t>extranjeros</a:t>
                      </a:r>
                      <a:r>
                        <a:rPr lang="en-GB" sz="1200" b="0" baseline="0" dirty="0" smtClean="0"/>
                        <a:t> </a:t>
                      </a:r>
                      <a:r>
                        <a:rPr lang="en-GB" sz="1200" b="0" baseline="0" dirty="0" err="1" smtClean="0"/>
                        <a:t>porque</a:t>
                      </a:r>
                      <a:r>
                        <a:rPr lang="en-GB" sz="1200" b="0" baseline="0" dirty="0" smtClean="0"/>
                        <a:t> </a:t>
                      </a:r>
                      <a:r>
                        <a:rPr lang="en-GB" sz="1200" b="0" baseline="0" dirty="0" err="1" smtClean="0"/>
                        <a:t>todo</a:t>
                      </a:r>
                      <a:r>
                        <a:rPr lang="en-GB" sz="1200" b="0" baseline="0" dirty="0" smtClean="0"/>
                        <a:t> el </a:t>
                      </a:r>
                      <a:r>
                        <a:rPr lang="en-GB" sz="1200" b="0" baseline="0" dirty="0" err="1" smtClean="0"/>
                        <a:t>mundo</a:t>
                      </a:r>
                      <a:r>
                        <a:rPr lang="en-GB" sz="1200" b="0" baseline="0" dirty="0" smtClean="0"/>
                        <a:t> </a:t>
                      </a:r>
                      <a:r>
                        <a:rPr lang="en-GB" sz="1200" b="0" baseline="0" dirty="0" err="1" smtClean="0"/>
                        <a:t>habla</a:t>
                      </a:r>
                      <a:r>
                        <a:rPr lang="en-GB" sz="1200" b="0" baseline="0" dirty="0" smtClean="0"/>
                        <a:t> </a:t>
                      </a:r>
                      <a:r>
                        <a:rPr lang="en-GB" sz="1200" b="0" baseline="0" dirty="0" err="1" smtClean="0"/>
                        <a:t>inglés</a:t>
                      </a:r>
                      <a:r>
                        <a:rPr lang="en-GB" sz="1200" b="0" baseline="0" dirty="0" smtClean="0"/>
                        <a:t>.”</a:t>
                      </a:r>
                      <a:endParaRPr lang="en-GB" sz="1200" b="0" dirty="0"/>
                    </a:p>
                  </a:txBody>
                  <a:tcPr/>
                </a:tc>
                <a:tc>
                  <a:txBody>
                    <a:bodyPr/>
                    <a:lstStyle/>
                    <a:p>
                      <a:r>
                        <a:rPr lang="en-GB" sz="1200" b="0" dirty="0" smtClean="0"/>
                        <a:t>Martha (Eddie, Freddie, Molly)</a:t>
                      </a:r>
                      <a:endParaRPr lang="en-GB" sz="1200" b="0" dirty="0"/>
                    </a:p>
                  </a:txBody>
                  <a:tcPr/>
                </a:tc>
                <a:tc>
                  <a:txBody>
                    <a:bodyPr/>
                    <a:lstStyle/>
                    <a:p>
                      <a:r>
                        <a:rPr lang="en-GB" sz="1200" b="0" dirty="0" smtClean="0"/>
                        <a:t>Kate (Maria, Eden,</a:t>
                      </a:r>
                      <a:r>
                        <a:rPr lang="en-GB" sz="1200" b="0" baseline="0" dirty="0" smtClean="0"/>
                        <a:t> </a:t>
                      </a:r>
                      <a:r>
                        <a:rPr lang="en-GB" sz="1200" b="0" baseline="0" dirty="0" err="1" smtClean="0"/>
                        <a:t>Sofie</a:t>
                      </a:r>
                      <a:r>
                        <a:rPr lang="en-GB" sz="1200" b="0" baseline="0" dirty="0" smtClean="0"/>
                        <a:t>)</a:t>
                      </a:r>
                      <a:endParaRPr lang="en-GB" sz="1200" b="0" dirty="0"/>
                    </a:p>
                  </a:txBody>
                  <a:tcPr/>
                </a:tc>
              </a:tr>
              <a:tr h="424047">
                <a:tc>
                  <a:txBody>
                    <a:bodyPr/>
                    <a:lstStyle/>
                    <a:p>
                      <a:r>
                        <a:rPr lang="en-GB" sz="1200" b="0" dirty="0" err="1" smtClean="0"/>
                        <a:t>Wk</a:t>
                      </a:r>
                      <a:r>
                        <a:rPr lang="en-GB" sz="1200" b="0" dirty="0" smtClean="0"/>
                        <a:t> 4</a:t>
                      </a:r>
                      <a:br>
                        <a:rPr lang="en-GB" sz="1200" b="0" dirty="0" smtClean="0"/>
                      </a:br>
                      <a:r>
                        <a:rPr lang="en-GB" sz="1200" b="0" dirty="0" smtClean="0"/>
                        <a:t>Thurs</a:t>
                      </a:r>
                      <a:r>
                        <a:rPr lang="en-GB" sz="1200" b="0" baseline="0" dirty="0" smtClean="0"/>
                        <a:t> 26 Jan</a:t>
                      </a:r>
                      <a:endParaRPr lang="en-GB" sz="1200" b="0" dirty="0"/>
                    </a:p>
                  </a:txBody>
                  <a:tcPr/>
                </a:tc>
                <a:tc>
                  <a:txBody>
                    <a:bodyPr/>
                    <a:lstStyle/>
                    <a:p>
                      <a:r>
                        <a:rPr lang="en-GB" sz="1200" b="0" baseline="0" dirty="0" smtClean="0"/>
                        <a:t>“El </a:t>
                      </a:r>
                      <a:r>
                        <a:rPr lang="en-GB" sz="1200" b="0" baseline="0" dirty="0" err="1" smtClean="0"/>
                        <a:t>sistema</a:t>
                      </a:r>
                      <a:r>
                        <a:rPr lang="en-GB" sz="1200" b="0" baseline="0" dirty="0" smtClean="0"/>
                        <a:t> </a:t>
                      </a:r>
                      <a:r>
                        <a:rPr lang="en-GB" sz="1200" b="0" baseline="0" dirty="0" err="1" smtClean="0"/>
                        <a:t>educativo</a:t>
                      </a:r>
                      <a:r>
                        <a:rPr lang="en-GB" sz="1200" b="0" baseline="0" dirty="0" smtClean="0"/>
                        <a:t> </a:t>
                      </a:r>
                      <a:r>
                        <a:rPr lang="en-GB" sz="1200" b="0" baseline="0" dirty="0" err="1" smtClean="0"/>
                        <a:t>español</a:t>
                      </a:r>
                      <a:r>
                        <a:rPr lang="en-GB" sz="1200" b="0" baseline="0" dirty="0" smtClean="0"/>
                        <a:t> </a:t>
                      </a:r>
                      <a:r>
                        <a:rPr lang="en-GB" sz="1200" b="0" baseline="0" dirty="0" err="1" smtClean="0"/>
                        <a:t>es</a:t>
                      </a:r>
                      <a:r>
                        <a:rPr lang="en-GB" sz="1200" b="0" baseline="0" dirty="0" smtClean="0"/>
                        <a:t> </a:t>
                      </a:r>
                      <a:r>
                        <a:rPr lang="en-GB" sz="1200" b="0" baseline="0" dirty="0" err="1" smtClean="0"/>
                        <a:t>mejor</a:t>
                      </a:r>
                      <a:r>
                        <a:rPr lang="en-GB" sz="1200" b="0" baseline="0" dirty="0" smtClean="0"/>
                        <a:t> </a:t>
                      </a:r>
                      <a:r>
                        <a:rPr lang="en-GB" sz="1200" b="0" baseline="0" dirty="0" err="1" smtClean="0"/>
                        <a:t>que</a:t>
                      </a:r>
                      <a:r>
                        <a:rPr lang="en-GB" sz="1200" b="0" baseline="0" dirty="0" smtClean="0"/>
                        <a:t> el </a:t>
                      </a:r>
                      <a:r>
                        <a:rPr lang="en-GB" sz="1200" b="0" baseline="0" dirty="0" err="1" smtClean="0"/>
                        <a:t>sistema</a:t>
                      </a:r>
                      <a:r>
                        <a:rPr lang="en-GB" sz="1200" b="0" baseline="0" dirty="0" smtClean="0"/>
                        <a:t> </a:t>
                      </a:r>
                      <a:r>
                        <a:rPr lang="en-GB" sz="1200" b="0" baseline="0" dirty="0" err="1" smtClean="0"/>
                        <a:t>inglés</a:t>
                      </a:r>
                      <a:r>
                        <a:rPr lang="en-GB" sz="1200" b="0" baseline="0" dirty="0" smtClean="0"/>
                        <a:t>.”</a:t>
                      </a:r>
                      <a:endParaRPr lang="en-GB" sz="1200" b="0" dirty="0"/>
                    </a:p>
                  </a:txBody>
                  <a:tcPr/>
                </a:tc>
                <a:tc>
                  <a:txBody>
                    <a:bodyPr/>
                    <a:lstStyle/>
                    <a:p>
                      <a:r>
                        <a:rPr lang="en-GB" sz="1200" b="0" dirty="0" smtClean="0"/>
                        <a:t>Eddy (Kate,</a:t>
                      </a:r>
                      <a:r>
                        <a:rPr lang="en-GB" sz="1200" b="0" baseline="0" dirty="0" smtClean="0"/>
                        <a:t> Eden, Maria)</a:t>
                      </a:r>
                      <a:endParaRPr lang="en-GB" sz="1200" b="0" dirty="0"/>
                    </a:p>
                  </a:txBody>
                  <a:tcPr/>
                </a:tc>
                <a:tc>
                  <a:txBody>
                    <a:bodyPr/>
                    <a:lstStyle/>
                    <a:p>
                      <a:r>
                        <a:rPr lang="en-GB" sz="1200" b="0" dirty="0" smtClean="0"/>
                        <a:t>Molly (Martha, Freddie, </a:t>
                      </a:r>
                      <a:r>
                        <a:rPr lang="en-GB" sz="1200" b="0" dirty="0" err="1" smtClean="0"/>
                        <a:t>Sofie</a:t>
                      </a:r>
                      <a:r>
                        <a:rPr lang="en-GB" sz="1200" b="0" dirty="0" smtClean="0"/>
                        <a:t>)</a:t>
                      </a:r>
                      <a:endParaRPr lang="en-GB" sz="1200" b="0" dirty="0"/>
                    </a:p>
                  </a:txBody>
                  <a:tcPr/>
                </a:tc>
              </a:tr>
              <a:tr h="424047">
                <a:tc>
                  <a:txBody>
                    <a:bodyPr/>
                    <a:lstStyle/>
                    <a:p>
                      <a:r>
                        <a:rPr lang="en-GB" sz="1200" b="0" dirty="0" err="1" smtClean="0"/>
                        <a:t>Wk</a:t>
                      </a:r>
                      <a:r>
                        <a:rPr lang="en-GB" sz="1200" b="0" dirty="0" smtClean="0"/>
                        <a:t> 6</a:t>
                      </a:r>
                      <a:br>
                        <a:rPr lang="en-GB" sz="1200" b="0" dirty="0" smtClean="0"/>
                      </a:br>
                      <a:r>
                        <a:rPr lang="en-GB" sz="1200" b="0" dirty="0" smtClean="0"/>
                        <a:t>Thurs</a:t>
                      </a:r>
                      <a:r>
                        <a:rPr lang="en-GB" sz="1200" b="0" baseline="0" dirty="0" smtClean="0"/>
                        <a:t> 9 Feb</a:t>
                      </a:r>
                      <a:endParaRPr lang="en-GB" sz="1200" b="0" dirty="0"/>
                    </a:p>
                  </a:txBody>
                  <a:tcPr/>
                </a:tc>
                <a:tc>
                  <a:txBody>
                    <a:bodyPr/>
                    <a:lstStyle/>
                    <a:p>
                      <a:r>
                        <a:rPr lang="en-GB" sz="1200" b="0" dirty="0" smtClean="0"/>
                        <a:t>“La </a:t>
                      </a:r>
                      <a:r>
                        <a:rPr lang="en-GB" sz="1200" b="0" dirty="0" err="1" smtClean="0"/>
                        <a:t>educación</a:t>
                      </a:r>
                      <a:r>
                        <a:rPr lang="en-GB" sz="1200" b="0" dirty="0" smtClean="0"/>
                        <a:t> </a:t>
                      </a:r>
                      <a:r>
                        <a:rPr lang="en-GB" sz="1200" b="0" dirty="0" err="1" smtClean="0"/>
                        <a:t>separada</a:t>
                      </a:r>
                      <a:r>
                        <a:rPr lang="en-GB" sz="1200" b="0" dirty="0" smtClean="0"/>
                        <a:t> no </a:t>
                      </a:r>
                      <a:r>
                        <a:rPr lang="en-GB" sz="1200" b="0" dirty="0" err="1" smtClean="0"/>
                        <a:t>es</a:t>
                      </a:r>
                      <a:r>
                        <a:rPr lang="en-GB" sz="1200" b="0" dirty="0" smtClean="0"/>
                        <a:t> </a:t>
                      </a:r>
                      <a:r>
                        <a:rPr lang="en-GB" sz="1200" b="0" dirty="0" err="1" smtClean="0"/>
                        <a:t>una</a:t>
                      </a:r>
                      <a:r>
                        <a:rPr lang="en-GB" sz="1200" b="0" dirty="0" smtClean="0"/>
                        <a:t> </a:t>
                      </a:r>
                      <a:r>
                        <a:rPr lang="en-GB" sz="1200" b="0" dirty="0" err="1" smtClean="0"/>
                        <a:t>educación</a:t>
                      </a:r>
                      <a:r>
                        <a:rPr lang="en-GB" sz="1200" b="0" dirty="0" smtClean="0"/>
                        <a:t> </a:t>
                      </a:r>
                      <a:r>
                        <a:rPr lang="en-GB" sz="1200" b="0" dirty="0" err="1" smtClean="0"/>
                        <a:t>buena</a:t>
                      </a:r>
                      <a:r>
                        <a:rPr lang="en-GB" sz="1200" b="0" dirty="0" smtClean="0"/>
                        <a:t>.”</a:t>
                      </a:r>
                      <a:endParaRPr lang="en-GB" sz="1200" b="0" dirty="0"/>
                    </a:p>
                  </a:txBody>
                  <a:tcPr/>
                </a:tc>
                <a:tc>
                  <a:txBody>
                    <a:bodyPr/>
                    <a:lstStyle/>
                    <a:p>
                      <a:r>
                        <a:rPr lang="en-GB" sz="1200" b="0" dirty="0" err="1" smtClean="0"/>
                        <a:t>Sofie</a:t>
                      </a:r>
                      <a:r>
                        <a:rPr lang="en-GB" sz="1200" b="0" dirty="0" smtClean="0"/>
                        <a:t> (Eddie, Molly, Kate)</a:t>
                      </a:r>
                      <a:endParaRPr lang="en-GB" sz="1200" b="0" dirty="0"/>
                    </a:p>
                  </a:txBody>
                  <a:tcPr/>
                </a:tc>
                <a:tc>
                  <a:txBody>
                    <a:bodyPr/>
                    <a:lstStyle/>
                    <a:p>
                      <a:r>
                        <a:rPr lang="en-GB" sz="1200" b="0" dirty="0" smtClean="0"/>
                        <a:t>Eden (Freddie, Martha, Maria)</a:t>
                      </a:r>
                      <a:endParaRPr lang="en-GB" sz="1200" b="0" dirty="0"/>
                    </a:p>
                  </a:txBody>
                  <a:tcPr/>
                </a:tc>
              </a:tr>
              <a:tr h="424047">
                <a:tc>
                  <a:txBody>
                    <a:bodyPr/>
                    <a:lstStyle/>
                    <a:p>
                      <a:r>
                        <a:rPr lang="en-GB" sz="1200" b="0" dirty="0" err="1" smtClean="0"/>
                        <a:t>Wk</a:t>
                      </a:r>
                      <a:r>
                        <a:rPr lang="en-GB" sz="1200" b="0" dirty="0" smtClean="0"/>
                        <a:t> 9</a:t>
                      </a:r>
                      <a:br>
                        <a:rPr lang="en-GB" sz="1200" b="0" dirty="0" smtClean="0"/>
                      </a:br>
                      <a:r>
                        <a:rPr lang="en-GB" sz="1200" b="0" dirty="0" smtClean="0"/>
                        <a:t>Thurs</a:t>
                      </a:r>
                      <a:r>
                        <a:rPr lang="en-GB" sz="1200" b="0" baseline="0" dirty="0" smtClean="0"/>
                        <a:t> 8 Mar</a:t>
                      </a:r>
                      <a:endParaRPr lang="en-GB" sz="1200" b="0" dirty="0"/>
                    </a:p>
                  </a:txBody>
                  <a:tcPr/>
                </a:tc>
                <a:tc>
                  <a:txBody>
                    <a:bodyPr/>
                    <a:lstStyle/>
                    <a:p>
                      <a:r>
                        <a:rPr lang="en-GB" sz="1200" b="0" dirty="0" smtClean="0"/>
                        <a:t>“</a:t>
                      </a:r>
                      <a:r>
                        <a:rPr lang="en-GB" sz="1200" b="0" dirty="0" err="1" smtClean="0"/>
                        <a:t>Más</a:t>
                      </a:r>
                      <a:r>
                        <a:rPr lang="en-GB" sz="1200" b="0" dirty="0" smtClean="0"/>
                        <a:t> vale la </a:t>
                      </a:r>
                      <a:r>
                        <a:rPr lang="en-GB" sz="1200" b="0" dirty="0" err="1" smtClean="0"/>
                        <a:t>pena</a:t>
                      </a:r>
                      <a:r>
                        <a:rPr lang="en-GB" sz="1200" b="0" dirty="0" smtClean="0"/>
                        <a:t> </a:t>
                      </a:r>
                      <a:r>
                        <a:rPr lang="en-GB" sz="1200" b="0" dirty="0" err="1" smtClean="0"/>
                        <a:t>trabajar</a:t>
                      </a:r>
                      <a:r>
                        <a:rPr lang="en-GB" sz="1200" b="0" dirty="0" smtClean="0"/>
                        <a:t> </a:t>
                      </a:r>
                      <a:r>
                        <a:rPr lang="en-GB" sz="1200" b="0" dirty="0" err="1" smtClean="0"/>
                        <a:t>que</a:t>
                      </a:r>
                      <a:r>
                        <a:rPr lang="en-GB" sz="1200" b="0" dirty="0" smtClean="0"/>
                        <a:t> </a:t>
                      </a:r>
                      <a:r>
                        <a:rPr lang="en-GB" sz="1200" b="0" dirty="0" err="1" smtClean="0"/>
                        <a:t>estudiar</a:t>
                      </a:r>
                      <a:r>
                        <a:rPr lang="en-GB" sz="1200" b="0" dirty="0" smtClean="0"/>
                        <a:t>.”</a:t>
                      </a:r>
                      <a:endParaRPr lang="en-GB" sz="1200" b="0" dirty="0"/>
                    </a:p>
                  </a:txBody>
                  <a:tcPr/>
                </a:tc>
                <a:tc>
                  <a:txBody>
                    <a:bodyPr/>
                    <a:lstStyle/>
                    <a:p>
                      <a:r>
                        <a:rPr lang="en-GB" sz="1200" b="0" dirty="0" smtClean="0"/>
                        <a:t>Freddie (Molly, Martha, Eden)</a:t>
                      </a:r>
                      <a:endParaRPr lang="en-GB" sz="1200" b="0" dirty="0"/>
                    </a:p>
                  </a:txBody>
                  <a:tcPr/>
                </a:tc>
                <a:tc>
                  <a:txBody>
                    <a:bodyPr/>
                    <a:lstStyle/>
                    <a:p>
                      <a:r>
                        <a:rPr lang="en-GB" sz="1200" b="0" dirty="0" smtClean="0"/>
                        <a:t>Maria (Eddie, Kate, </a:t>
                      </a:r>
                      <a:r>
                        <a:rPr lang="en-GB" sz="1200" b="0" dirty="0" err="1" smtClean="0"/>
                        <a:t>Sofie</a:t>
                      </a:r>
                      <a:r>
                        <a:rPr lang="en-GB" sz="1200" b="0" dirty="0" smtClean="0"/>
                        <a:t>)</a:t>
                      </a:r>
                      <a:endParaRPr lang="en-GB" sz="1200" b="0" dirty="0"/>
                    </a:p>
                  </a:txBody>
                  <a:tcPr/>
                </a:tc>
              </a:tr>
              <a:tr h="424047">
                <a:tc>
                  <a:txBody>
                    <a:bodyPr/>
                    <a:lstStyle/>
                    <a:p>
                      <a:r>
                        <a:rPr lang="en-GB" sz="1200" b="0" dirty="0" err="1" smtClean="0"/>
                        <a:t>Wk</a:t>
                      </a:r>
                      <a:r>
                        <a:rPr lang="en-GB" sz="1200" b="0" dirty="0" smtClean="0"/>
                        <a:t> 11</a:t>
                      </a:r>
                      <a:br>
                        <a:rPr lang="en-GB" sz="1200" b="0" dirty="0" smtClean="0"/>
                      </a:br>
                      <a:r>
                        <a:rPr lang="en-GB" sz="1200" b="0" dirty="0" smtClean="0"/>
                        <a:t>Thurs</a:t>
                      </a:r>
                      <a:r>
                        <a:rPr lang="en-GB" sz="1200" b="0" baseline="0" dirty="0" smtClean="0"/>
                        <a:t> 22 Mar</a:t>
                      </a:r>
                      <a:endParaRPr lang="en-GB" sz="12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smtClean="0"/>
                        <a:t>“Hay </a:t>
                      </a:r>
                      <a:r>
                        <a:rPr lang="en-GB" sz="1200" b="0" dirty="0" err="1" smtClean="0"/>
                        <a:t>que</a:t>
                      </a:r>
                      <a:r>
                        <a:rPr lang="en-GB" sz="1200" b="0" dirty="0" smtClean="0"/>
                        <a:t> </a:t>
                      </a:r>
                      <a:r>
                        <a:rPr lang="en-GB" sz="1200" b="0" dirty="0" err="1" smtClean="0"/>
                        <a:t>controlar</a:t>
                      </a:r>
                      <a:r>
                        <a:rPr lang="en-GB" sz="1200" b="0" dirty="0" smtClean="0"/>
                        <a:t> la </a:t>
                      </a:r>
                      <a:r>
                        <a:rPr lang="en-GB" sz="1200" b="0" dirty="0" err="1" smtClean="0"/>
                        <a:t>venta</a:t>
                      </a:r>
                      <a:r>
                        <a:rPr lang="en-GB" sz="1200" b="0" dirty="0" smtClean="0"/>
                        <a:t> de </a:t>
                      </a:r>
                      <a:r>
                        <a:rPr lang="en-GB" sz="1200" b="0" dirty="0" err="1" smtClean="0"/>
                        <a:t>ropa</a:t>
                      </a:r>
                      <a:r>
                        <a:rPr lang="en-GB" sz="1200" b="0" dirty="0" smtClean="0"/>
                        <a:t> </a:t>
                      </a:r>
                      <a:r>
                        <a:rPr lang="en-GB" sz="1200" b="0" dirty="0" err="1" smtClean="0"/>
                        <a:t>barata</a:t>
                      </a:r>
                      <a:r>
                        <a:rPr lang="en-GB" sz="1200" b="0" dirty="0" smtClean="0"/>
                        <a:t> </a:t>
                      </a:r>
                      <a:r>
                        <a:rPr lang="en-GB" sz="1200" b="0" dirty="0" err="1" smtClean="0"/>
                        <a:t>para</a:t>
                      </a:r>
                      <a:r>
                        <a:rPr lang="en-GB" sz="1200" b="0" dirty="0" smtClean="0"/>
                        <a:t> </a:t>
                      </a:r>
                      <a:r>
                        <a:rPr lang="en-GB" sz="1200" b="0" dirty="0" err="1" smtClean="0"/>
                        <a:t>proteger</a:t>
                      </a:r>
                      <a:r>
                        <a:rPr lang="en-GB" sz="1200" b="0" dirty="0" smtClean="0"/>
                        <a:t> a los </a:t>
                      </a:r>
                      <a:r>
                        <a:rPr lang="en-GB" sz="1200" b="0" dirty="0" err="1" smtClean="0"/>
                        <a:t>niños</a:t>
                      </a:r>
                      <a:r>
                        <a:rPr lang="en-GB" sz="1200" b="0" dirty="0" smtClean="0"/>
                        <a:t> del </a:t>
                      </a:r>
                      <a:r>
                        <a:rPr lang="en-GB" sz="1200" b="0" dirty="0" err="1" smtClean="0"/>
                        <a:t>tercer</a:t>
                      </a:r>
                      <a:r>
                        <a:rPr lang="en-GB" sz="1200" b="0" dirty="0" smtClean="0"/>
                        <a:t> </a:t>
                      </a:r>
                      <a:r>
                        <a:rPr lang="en-GB" sz="1200" b="0" dirty="0" err="1" smtClean="0"/>
                        <a:t>mundo</a:t>
                      </a:r>
                      <a:r>
                        <a:rPr lang="en-GB" sz="1200" b="0" dirty="0" smtClean="0"/>
                        <a:t>.”</a:t>
                      </a:r>
                    </a:p>
                  </a:txBody>
                  <a:tcPr/>
                </a:tc>
                <a:tc>
                  <a:txBody>
                    <a:bodyPr/>
                    <a:lstStyle/>
                    <a:p>
                      <a:r>
                        <a:rPr lang="en-GB" sz="1200" b="0" dirty="0" smtClean="0"/>
                        <a:t>Molly (Martha, Kate, </a:t>
                      </a:r>
                      <a:r>
                        <a:rPr lang="en-GB" sz="1200" b="0" dirty="0" err="1" smtClean="0"/>
                        <a:t>Sofie</a:t>
                      </a:r>
                      <a:r>
                        <a:rPr lang="en-GB" sz="1200" b="0" dirty="0" smtClean="0"/>
                        <a:t>)</a:t>
                      </a:r>
                      <a:endParaRPr lang="en-GB" sz="1200" b="0" dirty="0"/>
                    </a:p>
                  </a:txBody>
                  <a:tcPr/>
                </a:tc>
                <a:tc>
                  <a:txBody>
                    <a:bodyPr/>
                    <a:lstStyle/>
                    <a:p>
                      <a:r>
                        <a:rPr lang="en-GB" sz="1200" b="0" dirty="0" smtClean="0"/>
                        <a:t>Eddy (Freddie,</a:t>
                      </a:r>
                      <a:r>
                        <a:rPr lang="en-GB" sz="1200" b="0" baseline="0" dirty="0" smtClean="0"/>
                        <a:t> Eden, Maria)</a:t>
                      </a:r>
                      <a:endParaRPr lang="en-GB" sz="1200" b="0" dirty="0"/>
                    </a:p>
                  </a:txBody>
                  <a:tcPr/>
                </a:tc>
              </a:tr>
              <a:tr h="424047">
                <a:tc>
                  <a:txBody>
                    <a:bodyPr/>
                    <a:lstStyle/>
                    <a:p>
                      <a:r>
                        <a:rPr lang="en-GB" sz="1200" b="0" dirty="0" err="1" smtClean="0"/>
                        <a:t>Wk</a:t>
                      </a:r>
                      <a:r>
                        <a:rPr lang="en-GB" sz="1200" b="0" dirty="0" smtClean="0"/>
                        <a:t> 12</a:t>
                      </a:r>
                      <a:br>
                        <a:rPr lang="en-GB" sz="1200" b="0" dirty="0" smtClean="0"/>
                      </a:br>
                      <a:r>
                        <a:rPr lang="en-GB" sz="1200" b="0" dirty="0" smtClean="0"/>
                        <a:t>Thurs</a:t>
                      </a:r>
                      <a:r>
                        <a:rPr lang="en-GB" sz="1200" b="0" baseline="0" dirty="0" smtClean="0"/>
                        <a:t> 29 Mar</a:t>
                      </a:r>
                      <a:endParaRPr lang="en-GB" sz="1200" b="0" dirty="0"/>
                    </a:p>
                  </a:txBody>
                  <a:tcPr/>
                </a:tc>
                <a:tc>
                  <a:txBody>
                    <a:bodyPr/>
                    <a:lstStyle/>
                    <a:p>
                      <a:r>
                        <a:rPr lang="en-GB" sz="1200" b="0" dirty="0" smtClean="0"/>
                        <a:t>“Los </a:t>
                      </a:r>
                      <a:r>
                        <a:rPr lang="en-GB" sz="1200" b="0" dirty="0" err="1" smtClean="0"/>
                        <a:t>que</a:t>
                      </a:r>
                      <a:r>
                        <a:rPr lang="en-GB" sz="1200" b="0" dirty="0" smtClean="0"/>
                        <a:t> no </a:t>
                      </a:r>
                      <a:r>
                        <a:rPr lang="en-GB" sz="1200" b="0" dirty="0" err="1" smtClean="0"/>
                        <a:t>trabajan</a:t>
                      </a:r>
                      <a:r>
                        <a:rPr lang="en-GB" sz="1200" b="0" dirty="0" smtClean="0"/>
                        <a:t> no </a:t>
                      </a:r>
                      <a:r>
                        <a:rPr lang="en-GB" sz="1200" b="0" dirty="0" err="1" smtClean="0"/>
                        <a:t>merecen</a:t>
                      </a:r>
                      <a:r>
                        <a:rPr lang="en-GB" sz="1200" b="0" baseline="0" dirty="0" smtClean="0"/>
                        <a:t> </a:t>
                      </a:r>
                      <a:r>
                        <a:rPr lang="en-GB" sz="1200" b="0" baseline="0" dirty="0" err="1" smtClean="0"/>
                        <a:t>ayuda</a:t>
                      </a:r>
                      <a:r>
                        <a:rPr lang="en-GB" sz="1200" b="0" baseline="0" dirty="0" smtClean="0"/>
                        <a:t> del Estado.”</a:t>
                      </a:r>
                      <a:endParaRPr lang="en-GB" sz="1200" b="0" dirty="0"/>
                    </a:p>
                  </a:txBody>
                  <a:tcPr/>
                </a:tc>
                <a:tc>
                  <a:txBody>
                    <a:bodyPr/>
                    <a:lstStyle/>
                    <a:p>
                      <a:r>
                        <a:rPr lang="en-GB" sz="1200" b="0" dirty="0" smtClean="0"/>
                        <a:t>Eden (Maria, Freddie,</a:t>
                      </a:r>
                      <a:r>
                        <a:rPr lang="en-GB" sz="1200" b="0" baseline="0" dirty="0" smtClean="0"/>
                        <a:t> Molly)</a:t>
                      </a:r>
                      <a:endParaRPr lang="en-GB" sz="1200" b="0" dirty="0"/>
                    </a:p>
                  </a:txBody>
                  <a:tcPr/>
                </a:tc>
                <a:tc>
                  <a:txBody>
                    <a:bodyPr/>
                    <a:lstStyle/>
                    <a:p>
                      <a:r>
                        <a:rPr lang="en-GB" sz="1200" b="0" dirty="0" err="1" smtClean="0"/>
                        <a:t>Sofie</a:t>
                      </a:r>
                      <a:r>
                        <a:rPr lang="en-GB" sz="1200" b="0" dirty="0" smtClean="0"/>
                        <a:t> (Martha,</a:t>
                      </a:r>
                      <a:r>
                        <a:rPr lang="en-GB" sz="1200" b="0" baseline="0" dirty="0" smtClean="0"/>
                        <a:t> Eddy, Kate)</a:t>
                      </a:r>
                      <a:endParaRPr lang="en-GB" sz="1200" b="0" dirty="0"/>
                    </a:p>
                  </a:txBody>
                  <a:tcPr/>
                </a:tc>
              </a:tr>
              <a:tr h="424047">
                <a:tc>
                  <a:txBody>
                    <a:bodyPr/>
                    <a:lstStyle/>
                    <a:p>
                      <a:r>
                        <a:rPr lang="en-GB" sz="1200" b="0" dirty="0" err="1" smtClean="0"/>
                        <a:t>Wk</a:t>
                      </a:r>
                      <a:r>
                        <a:rPr lang="en-GB" sz="1200" b="0" baseline="0" dirty="0" smtClean="0"/>
                        <a:t> 1</a:t>
                      </a:r>
                      <a:br>
                        <a:rPr lang="en-GB" sz="1200" b="0" baseline="0" dirty="0" smtClean="0"/>
                      </a:br>
                      <a:r>
                        <a:rPr lang="en-GB" sz="1200" b="0" baseline="0" dirty="0" smtClean="0"/>
                        <a:t>Thurs 18 Apr</a:t>
                      </a:r>
                      <a:endParaRPr lang="en-GB" sz="1200" b="0" dirty="0"/>
                    </a:p>
                  </a:txBody>
                  <a:tcPr/>
                </a:tc>
                <a:tc>
                  <a:txBody>
                    <a:bodyPr/>
                    <a:lstStyle/>
                    <a:p>
                      <a:r>
                        <a:rPr lang="en-GB" sz="1200" b="0" dirty="0" smtClean="0"/>
                        <a:t>“La </a:t>
                      </a:r>
                      <a:r>
                        <a:rPr lang="en-GB" sz="1200" b="0" dirty="0" err="1" smtClean="0"/>
                        <a:t>descriminación</a:t>
                      </a:r>
                      <a:r>
                        <a:rPr lang="en-GB" sz="1200" b="0" dirty="0" smtClean="0"/>
                        <a:t> </a:t>
                      </a:r>
                      <a:r>
                        <a:rPr lang="en-GB" sz="1200" b="0" dirty="0" err="1" smtClean="0"/>
                        <a:t>laboral</a:t>
                      </a:r>
                      <a:r>
                        <a:rPr lang="en-GB" sz="1200" b="0" dirty="0" smtClean="0"/>
                        <a:t> </a:t>
                      </a:r>
                      <a:r>
                        <a:rPr lang="en-GB" sz="1200" b="0" dirty="0" err="1" smtClean="0"/>
                        <a:t>ya</a:t>
                      </a:r>
                      <a:r>
                        <a:rPr lang="en-GB" sz="1200" b="0" dirty="0" smtClean="0"/>
                        <a:t> no </a:t>
                      </a:r>
                      <a:r>
                        <a:rPr lang="en-GB" sz="1200" b="0" dirty="0" err="1" smtClean="0"/>
                        <a:t>existe</a:t>
                      </a:r>
                      <a:r>
                        <a:rPr lang="en-GB" sz="1200" b="0" dirty="0" smtClean="0"/>
                        <a:t>”.</a:t>
                      </a:r>
                      <a:endParaRPr lang="en-GB" sz="1200" b="0" dirty="0"/>
                    </a:p>
                  </a:txBody>
                  <a:tcPr/>
                </a:tc>
                <a:tc>
                  <a:txBody>
                    <a:bodyPr/>
                    <a:lstStyle/>
                    <a:p>
                      <a:r>
                        <a:rPr lang="en-GB" sz="1200" b="0" dirty="0" smtClean="0"/>
                        <a:t>Kate (</a:t>
                      </a:r>
                      <a:r>
                        <a:rPr lang="en-GB" sz="1200" b="0" dirty="0" err="1" smtClean="0"/>
                        <a:t>Sofie</a:t>
                      </a:r>
                      <a:r>
                        <a:rPr lang="en-GB" sz="1200" b="0" dirty="0" smtClean="0"/>
                        <a:t>, Eddy, Molly)</a:t>
                      </a:r>
                      <a:endParaRPr lang="en-GB" sz="1200" b="0" dirty="0"/>
                    </a:p>
                  </a:txBody>
                  <a:tcPr/>
                </a:tc>
                <a:tc>
                  <a:txBody>
                    <a:bodyPr/>
                    <a:lstStyle/>
                    <a:p>
                      <a:r>
                        <a:rPr lang="en-GB" sz="1200" b="0" dirty="0" smtClean="0"/>
                        <a:t>Martha (Eden, Maria, Freddie)</a:t>
                      </a:r>
                      <a:endParaRPr lang="en-GB" sz="1200" b="0" dirty="0"/>
                    </a:p>
                  </a:txBody>
                  <a:tcPr/>
                </a:tc>
              </a:tr>
            </a:tbl>
          </a:graphicData>
        </a:graphic>
      </p:graphicFrame>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3"/>
          <p:cNvPicPr>
            <a:picLocks noChangeAspect="1"/>
          </p:cNvPicPr>
          <p:nvPr/>
        </p:nvPicPr>
        <p:blipFill>
          <a:blip r:embed="rId2"/>
          <a:srcRect/>
          <a:stretch>
            <a:fillRect/>
          </a:stretch>
        </p:blipFill>
        <p:spPr bwMode="auto">
          <a:xfrm>
            <a:off x="5364163" y="404813"/>
            <a:ext cx="3429000" cy="3429000"/>
          </a:xfrm>
          <a:prstGeom prst="rect">
            <a:avLst/>
          </a:prstGeom>
          <a:noFill/>
          <a:ln w="9525">
            <a:noFill/>
            <a:miter lim="800000"/>
            <a:headEnd/>
            <a:tailEnd/>
          </a:ln>
        </p:spPr>
      </p:pic>
      <p:pic>
        <p:nvPicPr>
          <p:cNvPr id="172034" name="Picture 4"/>
          <p:cNvPicPr>
            <a:picLocks noChangeAspect="1"/>
          </p:cNvPicPr>
          <p:nvPr/>
        </p:nvPicPr>
        <p:blipFill>
          <a:blip r:embed="rId3"/>
          <a:srcRect/>
          <a:stretch>
            <a:fillRect/>
          </a:stretch>
        </p:blipFill>
        <p:spPr bwMode="auto">
          <a:xfrm>
            <a:off x="-3175" y="-531813"/>
            <a:ext cx="3810000" cy="2857501"/>
          </a:xfrm>
          <a:prstGeom prst="rect">
            <a:avLst/>
          </a:prstGeom>
          <a:noFill/>
          <a:ln w="9525">
            <a:noFill/>
            <a:miter lim="800000"/>
            <a:headEnd/>
            <a:tailEnd/>
          </a:ln>
        </p:spPr>
      </p:pic>
      <p:sp>
        <p:nvSpPr>
          <p:cNvPr id="172035" name="Rectangle 6"/>
          <p:cNvSpPr>
            <a:spLocks noChangeArrowheads="1"/>
          </p:cNvSpPr>
          <p:nvPr/>
        </p:nvSpPr>
        <p:spPr bwMode="auto">
          <a:xfrm>
            <a:off x="247650" y="2338388"/>
            <a:ext cx="4756150" cy="1200150"/>
          </a:xfrm>
          <a:prstGeom prst="rect">
            <a:avLst/>
          </a:prstGeom>
          <a:noFill/>
          <a:ln w="9525">
            <a:noFill/>
            <a:miter lim="800000"/>
            <a:headEnd/>
            <a:tailEnd/>
          </a:ln>
        </p:spPr>
        <p:txBody>
          <a:bodyPr>
            <a:spAutoFit/>
          </a:bodyPr>
          <a:lstStyle/>
          <a:p>
            <a:r>
              <a:rPr lang="es-ES">
                <a:latin typeface="Calibri" pitchFamily="34" charset="0"/>
              </a:rPr>
              <a:t>Un </a:t>
            </a:r>
            <a:r>
              <a:rPr lang="es-ES" b="1">
                <a:latin typeface="Calibri" pitchFamily="34" charset="0"/>
              </a:rPr>
              <a:t>debate</a:t>
            </a:r>
            <a:r>
              <a:rPr lang="es-ES">
                <a:latin typeface="Calibri" pitchFamily="34" charset="0"/>
              </a:rPr>
              <a:t> es una técnica, tradicionalmente de comunicación oral, que consiste en la discusión de opiniones antagónicas entre dos o más personas sobre un tema o problema.</a:t>
            </a:r>
            <a:endParaRPr lang="en-GB">
              <a:latin typeface="Calibri" pitchFamily="34" charset="0"/>
            </a:endParaRPr>
          </a:p>
        </p:txBody>
      </p:sp>
      <p:sp>
        <p:nvSpPr>
          <p:cNvPr id="172036" name="Rectangle 7"/>
          <p:cNvSpPr>
            <a:spLocks noChangeArrowheads="1"/>
          </p:cNvSpPr>
          <p:nvPr/>
        </p:nvSpPr>
        <p:spPr bwMode="auto">
          <a:xfrm>
            <a:off x="503238" y="4397375"/>
            <a:ext cx="8289925" cy="1200150"/>
          </a:xfrm>
          <a:prstGeom prst="rect">
            <a:avLst/>
          </a:prstGeom>
          <a:noFill/>
          <a:ln w="9525">
            <a:noFill/>
            <a:miter lim="800000"/>
            <a:headEnd/>
            <a:tailEnd/>
          </a:ln>
        </p:spPr>
        <p:txBody>
          <a:bodyPr wrap="none">
            <a:spAutoFit/>
          </a:bodyPr>
          <a:lstStyle/>
          <a:p>
            <a:pPr algn="ctr"/>
            <a:r>
              <a:rPr lang="en-GB" sz="3600" b="1">
                <a:latin typeface="Calibri" pitchFamily="34" charset="0"/>
              </a:rPr>
              <a:t>Tema del debate:  </a:t>
            </a:r>
            <a:br>
              <a:rPr lang="en-GB" sz="3600" b="1">
                <a:latin typeface="Calibri" pitchFamily="34" charset="0"/>
              </a:rPr>
            </a:br>
            <a:r>
              <a:rPr lang="en-GB" sz="3600" b="1">
                <a:latin typeface="Calibri" pitchFamily="34" charset="0"/>
              </a:rPr>
              <a:t>“un buen profesor es un profesor estricto”</a:t>
            </a:r>
            <a:endParaRPr lang="en-GB" sz="3600">
              <a:latin typeface="Calibri" pitchFamily="34"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ext Box 2"/>
          <p:cNvSpPr txBox="1">
            <a:spLocks noChangeArrowheads="1"/>
          </p:cNvSpPr>
          <p:nvPr/>
        </p:nvSpPr>
        <p:spPr bwMode="auto">
          <a:xfrm>
            <a:off x="400050" y="3500438"/>
            <a:ext cx="4953000" cy="769937"/>
          </a:xfrm>
          <a:prstGeom prst="rect">
            <a:avLst/>
          </a:prstGeom>
          <a:solidFill>
            <a:srgbClr val="FFFFCC"/>
          </a:solidFill>
          <a:ln w="9525">
            <a:noFill/>
            <a:miter lim="800000"/>
            <a:headEnd/>
            <a:tailEnd/>
          </a:ln>
        </p:spPr>
        <p:txBody>
          <a:bodyPr>
            <a:spAutoFit/>
          </a:bodyPr>
          <a:lstStyle/>
          <a:p>
            <a:pPr algn="ctr">
              <a:spcBef>
                <a:spcPct val="50000"/>
              </a:spcBef>
            </a:pPr>
            <a:r>
              <a:rPr lang="en-GB" sz="4400" b="1">
                <a:solidFill>
                  <a:srgbClr val="002060"/>
                </a:solidFill>
                <a:latin typeface="Calibri" pitchFamily="34" charset="0"/>
                <a:ea typeface="Calibri" pitchFamily="34" charset="0"/>
                <a:cs typeface="Calibri" pitchFamily="34" charset="0"/>
              </a:rPr>
              <a:t>En mi </a:t>
            </a:r>
            <a:r>
              <a:rPr lang="en-GB" sz="4400" b="1" noProof="1">
                <a:solidFill>
                  <a:srgbClr val="002060"/>
                </a:solidFill>
                <a:latin typeface="Calibri" pitchFamily="34" charset="0"/>
                <a:ea typeface="Calibri" pitchFamily="34" charset="0"/>
                <a:cs typeface="Calibri" pitchFamily="34" charset="0"/>
              </a:rPr>
              <a:t>opinión</a:t>
            </a:r>
          </a:p>
        </p:txBody>
      </p:sp>
      <p:sp>
        <p:nvSpPr>
          <p:cNvPr id="2051" name="AutoShape 3"/>
          <p:cNvSpPr>
            <a:spLocks noChangeArrowheads="1"/>
          </p:cNvSpPr>
          <p:nvPr/>
        </p:nvSpPr>
        <p:spPr bwMode="auto">
          <a:xfrm>
            <a:off x="6019800" y="2636838"/>
            <a:ext cx="2895600" cy="1192212"/>
          </a:xfrm>
          <a:prstGeom prst="wedgeEllipseCallout">
            <a:avLst>
              <a:gd name="adj1" fmla="val -60963"/>
              <a:gd name="adj2" fmla="val -39167"/>
            </a:avLst>
          </a:prstGeom>
          <a:solidFill>
            <a:srgbClr val="002060"/>
          </a:solidFill>
          <a:ln w="9525">
            <a:solidFill>
              <a:schemeClr val="tx1"/>
            </a:solidFill>
            <a:miter lim="800000"/>
            <a:headEnd/>
            <a:tailEnd/>
          </a:ln>
        </p:spPr>
        <p:txBody>
          <a:bodyPr/>
          <a:lstStyle/>
          <a:p>
            <a:pPr algn="ctr"/>
            <a:r>
              <a:rPr lang="en-GB" sz="3200" noProof="1">
                <a:solidFill>
                  <a:srgbClr val="FFFFCC"/>
                </a:solidFill>
                <a:latin typeface="Calibri" pitchFamily="34" charset="0"/>
                <a:ea typeface="Calibri" pitchFamily="34" charset="0"/>
                <a:cs typeface="Calibri" pitchFamily="34" charset="0"/>
              </a:rPr>
              <a:t>¡ni hablar!</a:t>
            </a:r>
          </a:p>
        </p:txBody>
      </p:sp>
      <p:sp>
        <p:nvSpPr>
          <p:cNvPr id="2053" name="AutoShape 5"/>
          <p:cNvSpPr>
            <a:spLocks noChangeArrowheads="1"/>
          </p:cNvSpPr>
          <p:nvPr/>
        </p:nvSpPr>
        <p:spPr bwMode="auto">
          <a:xfrm>
            <a:off x="3276600" y="549275"/>
            <a:ext cx="2438400" cy="1430338"/>
          </a:xfrm>
          <a:prstGeom prst="wedgeRoundRectCallout">
            <a:avLst>
              <a:gd name="adj1" fmla="val -27977"/>
              <a:gd name="adj2" fmla="val 93727"/>
              <a:gd name="adj3" fmla="val 16667"/>
            </a:avLst>
          </a:prstGeom>
          <a:solidFill>
            <a:srgbClr val="002060"/>
          </a:solidFill>
          <a:ln w="9525">
            <a:solidFill>
              <a:schemeClr val="tx1"/>
            </a:solidFill>
            <a:miter lim="800000"/>
            <a:headEnd/>
            <a:tailEnd/>
          </a:ln>
        </p:spPr>
        <p:txBody>
          <a:bodyPr/>
          <a:lstStyle/>
          <a:p>
            <a:pPr algn="ctr"/>
            <a:r>
              <a:rPr lang="en-GB" sz="3200" noProof="1">
                <a:solidFill>
                  <a:srgbClr val="FFFFCC"/>
                </a:solidFill>
                <a:latin typeface="Calibri" pitchFamily="34" charset="0"/>
                <a:ea typeface="Calibri" pitchFamily="34" charset="0"/>
                <a:cs typeface="Calibri" pitchFamily="34" charset="0"/>
              </a:rPr>
              <a:t>Tienes toda la razón</a:t>
            </a:r>
          </a:p>
        </p:txBody>
      </p:sp>
      <p:sp>
        <p:nvSpPr>
          <p:cNvPr id="2054" name="AutoShape 6"/>
          <p:cNvSpPr>
            <a:spLocks noChangeArrowheads="1"/>
          </p:cNvSpPr>
          <p:nvPr/>
        </p:nvSpPr>
        <p:spPr bwMode="auto">
          <a:xfrm>
            <a:off x="381000" y="4941888"/>
            <a:ext cx="2819400" cy="1787525"/>
          </a:xfrm>
          <a:prstGeom prst="wedgeRoundRectCallout">
            <a:avLst>
              <a:gd name="adj1" fmla="val 38796"/>
              <a:gd name="adj2" fmla="val -69861"/>
              <a:gd name="adj3" fmla="val 16667"/>
            </a:avLst>
          </a:prstGeom>
          <a:solidFill>
            <a:srgbClr val="002060"/>
          </a:solidFill>
          <a:ln w="9525">
            <a:solidFill>
              <a:schemeClr val="tx1"/>
            </a:solidFill>
            <a:miter lim="800000"/>
            <a:headEnd/>
            <a:tailEnd/>
          </a:ln>
        </p:spPr>
        <p:txBody>
          <a:bodyPr/>
          <a:lstStyle/>
          <a:p>
            <a:pPr algn="ctr"/>
            <a:r>
              <a:rPr lang="en-GB" sz="3200" noProof="1">
                <a:solidFill>
                  <a:srgbClr val="FFFFCC"/>
                </a:solidFill>
                <a:latin typeface="Calibri" pitchFamily="34" charset="0"/>
                <a:ea typeface="Calibri" pitchFamily="34" charset="0"/>
                <a:cs typeface="Calibri" pitchFamily="34" charset="0"/>
              </a:rPr>
              <a:t>Estoy totalmente de acuerdo</a:t>
            </a:r>
          </a:p>
        </p:txBody>
      </p:sp>
      <p:sp>
        <p:nvSpPr>
          <p:cNvPr id="2055" name="AutoShape 7"/>
          <p:cNvSpPr>
            <a:spLocks noChangeArrowheads="1"/>
          </p:cNvSpPr>
          <p:nvPr/>
        </p:nvSpPr>
        <p:spPr bwMode="auto">
          <a:xfrm>
            <a:off x="6038850" y="620713"/>
            <a:ext cx="2876550" cy="1787525"/>
          </a:xfrm>
          <a:prstGeom prst="wedgeEllipseCallout">
            <a:avLst>
              <a:gd name="adj1" fmla="val -61176"/>
              <a:gd name="adj2" fmla="val 52685"/>
            </a:avLst>
          </a:prstGeom>
          <a:solidFill>
            <a:srgbClr val="002060"/>
          </a:solidFill>
          <a:ln w="9525">
            <a:solidFill>
              <a:schemeClr val="tx1"/>
            </a:solidFill>
            <a:miter lim="800000"/>
            <a:headEnd/>
            <a:tailEnd/>
          </a:ln>
        </p:spPr>
        <p:txBody>
          <a:bodyPr/>
          <a:lstStyle/>
          <a:p>
            <a:pPr algn="ctr"/>
            <a:r>
              <a:rPr lang="en-GB" sz="3200">
                <a:solidFill>
                  <a:srgbClr val="FFFFCC"/>
                </a:solidFill>
                <a:latin typeface="Calibri" pitchFamily="34" charset="0"/>
                <a:ea typeface="Calibri" pitchFamily="34" charset="0"/>
                <a:cs typeface="Calibri" pitchFamily="34" charset="0"/>
              </a:rPr>
              <a:t>p</a:t>
            </a:r>
            <a:r>
              <a:rPr lang="en-GB" sz="3200" noProof="1">
                <a:solidFill>
                  <a:srgbClr val="FFFFCC"/>
                </a:solidFill>
                <a:latin typeface="Calibri" pitchFamily="34" charset="0"/>
                <a:ea typeface="Calibri" pitchFamily="34" charset="0"/>
                <a:cs typeface="Calibri" pitchFamily="34" charset="0"/>
              </a:rPr>
              <a:t>ero no es verdad..</a:t>
            </a:r>
          </a:p>
        </p:txBody>
      </p:sp>
      <p:sp>
        <p:nvSpPr>
          <p:cNvPr id="2056" name="AutoShape 8"/>
          <p:cNvSpPr>
            <a:spLocks noChangeArrowheads="1"/>
          </p:cNvSpPr>
          <p:nvPr/>
        </p:nvSpPr>
        <p:spPr bwMode="auto">
          <a:xfrm>
            <a:off x="5715000" y="4159250"/>
            <a:ext cx="3124200" cy="1487488"/>
          </a:xfrm>
          <a:prstGeom prst="wedgeEllipseCallout">
            <a:avLst>
              <a:gd name="adj1" fmla="val -52588"/>
              <a:gd name="adj2" fmla="val -103884"/>
            </a:avLst>
          </a:prstGeom>
          <a:solidFill>
            <a:srgbClr val="002060"/>
          </a:solidFill>
          <a:ln w="9525">
            <a:solidFill>
              <a:schemeClr val="tx1"/>
            </a:solidFill>
            <a:miter lim="800000"/>
            <a:headEnd/>
            <a:tailEnd/>
          </a:ln>
        </p:spPr>
        <p:txBody>
          <a:bodyPr/>
          <a:lstStyle/>
          <a:p>
            <a:pPr algn="ctr"/>
            <a:r>
              <a:rPr lang="en-GB" sz="3200" noProof="1">
                <a:solidFill>
                  <a:srgbClr val="FFFFCC"/>
                </a:solidFill>
                <a:latin typeface="Calibri" pitchFamily="34" charset="0"/>
                <a:ea typeface="Calibri" pitchFamily="34" charset="0"/>
                <a:cs typeface="Calibri" pitchFamily="34" charset="0"/>
              </a:rPr>
              <a:t>¡En absoluto!</a:t>
            </a:r>
          </a:p>
        </p:txBody>
      </p:sp>
      <p:sp>
        <p:nvSpPr>
          <p:cNvPr id="2057" name="AutoShape 9"/>
          <p:cNvSpPr>
            <a:spLocks noChangeArrowheads="1"/>
          </p:cNvSpPr>
          <p:nvPr/>
        </p:nvSpPr>
        <p:spPr bwMode="auto">
          <a:xfrm>
            <a:off x="381000" y="1803400"/>
            <a:ext cx="2762250" cy="1668463"/>
          </a:xfrm>
          <a:prstGeom prst="cloudCallout">
            <a:avLst>
              <a:gd name="adj1" fmla="val 68046"/>
              <a:gd name="adj2" fmla="val 41259"/>
            </a:avLst>
          </a:prstGeom>
          <a:solidFill>
            <a:srgbClr val="002060"/>
          </a:solidFill>
          <a:ln w="9525">
            <a:solidFill>
              <a:schemeClr val="tx1"/>
            </a:solidFill>
            <a:round/>
            <a:headEnd/>
            <a:tailEnd/>
          </a:ln>
        </p:spPr>
        <p:txBody>
          <a:bodyPr anchor="ctr"/>
          <a:lstStyle/>
          <a:p>
            <a:pPr algn="ctr"/>
            <a:r>
              <a:rPr lang="en-GB" sz="2400">
                <a:solidFill>
                  <a:srgbClr val="FFFFCC"/>
                </a:solidFill>
                <a:latin typeface="Calibri" pitchFamily="34" charset="0"/>
                <a:ea typeface="Calibri" pitchFamily="34" charset="0"/>
                <a:cs typeface="Calibri" pitchFamily="34" charset="0"/>
              </a:rPr>
              <a:t>Has dicho que ….pero</a:t>
            </a:r>
            <a:endParaRPr lang="en-GB" sz="2400" noProof="1">
              <a:solidFill>
                <a:srgbClr val="FFFFCC"/>
              </a:solidFill>
              <a:latin typeface="Calibri" pitchFamily="34" charset="0"/>
              <a:ea typeface="Calibri" pitchFamily="34" charset="0"/>
              <a:cs typeface="Calibri" pitchFamily="34" charset="0"/>
            </a:endParaRPr>
          </a:p>
        </p:txBody>
      </p:sp>
      <p:sp>
        <p:nvSpPr>
          <p:cNvPr id="2058" name="AutoShape 10"/>
          <p:cNvSpPr>
            <a:spLocks noChangeArrowheads="1"/>
          </p:cNvSpPr>
          <p:nvPr/>
        </p:nvSpPr>
        <p:spPr bwMode="auto">
          <a:xfrm>
            <a:off x="3543300" y="4903788"/>
            <a:ext cx="2743200" cy="1709737"/>
          </a:xfrm>
          <a:prstGeom prst="cloudCallout">
            <a:avLst>
              <a:gd name="adj1" fmla="val -51389"/>
              <a:gd name="adj2" fmla="val -61407"/>
            </a:avLst>
          </a:prstGeom>
          <a:solidFill>
            <a:srgbClr val="002060"/>
          </a:solidFill>
          <a:ln w="9525">
            <a:solidFill>
              <a:schemeClr val="tx1"/>
            </a:solidFill>
            <a:round/>
            <a:headEnd/>
            <a:tailEnd/>
          </a:ln>
        </p:spPr>
        <p:txBody>
          <a:bodyPr/>
          <a:lstStyle/>
          <a:p>
            <a:pPr algn="ctr"/>
            <a:r>
              <a:rPr lang="en-GB" sz="3200" noProof="1">
                <a:solidFill>
                  <a:srgbClr val="FFFFCC"/>
                </a:solidFill>
                <a:latin typeface="Calibri" pitchFamily="34" charset="0"/>
                <a:ea typeface="Calibri" pitchFamily="34" charset="0"/>
                <a:cs typeface="Calibri" pitchFamily="34" charset="0"/>
              </a:rPr>
              <a:t>Bueno, depende</a:t>
            </a:r>
          </a:p>
        </p:txBody>
      </p:sp>
      <p:sp>
        <p:nvSpPr>
          <p:cNvPr id="10" name="AutoShape 5"/>
          <p:cNvSpPr>
            <a:spLocks noChangeArrowheads="1"/>
          </p:cNvSpPr>
          <p:nvPr/>
        </p:nvSpPr>
        <p:spPr bwMode="auto">
          <a:xfrm>
            <a:off x="179388" y="146050"/>
            <a:ext cx="2438400" cy="1430338"/>
          </a:xfrm>
          <a:prstGeom prst="wedgeRoundRectCallout">
            <a:avLst>
              <a:gd name="adj1" fmla="val 67347"/>
              <a:gd name="adj2" fmla="val 36361"/>
              <a:gd name="adj3" fmla="val 16667"/>
            </a:avLst>
          </a:prstGeom>
          <a:solidFill>
            <a:srgbClr val="002060"/>
          </a:solidFill>
          <a:ln w="9525">
            <a:solidFill>
              <a:schemeClr val="tx1"/>
            </a:solidFill>
            <a:miter lim="800000"/>
            <a:headEnd/>
            <a:tailEnd/>
          </a:ln>
        </p:spPr>
        <p:txBody>
          <a:bodyPr/>
          <a:lstStyle/>
          <a:p>
            <a:pPr algn="ctr"/>
            <a:r>
              <a:rPr lang="en-GB" sz="2800" noProof="1">
                <a:solidFill>
                  <a:srgbClr val="FFFFCC"/>
                </a:solidFill>
                <a:latin typeface="Calibri" pitchFamily="34" charset="0"/>
                <a:ea typeface="Calibri" pitchFamily="34" charset="0"/>
                <a:cs typeface="Calibri" pitchFamily="34" charset="0"/>
              </a:rPr>
              <a:t>Si te entiendo bien, piensas que..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5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5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05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05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0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animBg="1" autoUpdateAnimBg="0"/>
      <p:bldP spid="2053" grpId="0" animBg="1" autoUpdateAnimBg="0"/>
      <p:bldP spid="2054" grpId="0" animBg="1" autoUpdateAnimBg="0"/>
      <p:bldP spid="2055" grpId="0" animBg="1" autoUpdateAnimBg="0"/>
      <p:bldP spid="2056" grpId="0" animBg="1" autoUpdateAnimBg="0"/>
      <p:bldP spid="2057" grpId="0" animBg="1" autoUpdateAnimBg="0"/>
      <p:bldP spid="2058" grpId="0" animBg="1" autoUpdateAnimBg="0"/>
      <p:bldP spid="10" grpId="0" animBg="1"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79388" y="188913"/>
          <a:ext cx="8856662" cy="6408737"/>
        </p:xfrm>
        <a:graphic>
          <a:graphicData uri="http://schemas.openxmlformats.org/drawingml/2006/table">
            <a:tbl>
              <a:tblPr firstRow="1" bandRow="1">
                <a:tableStyleId>{5940675A-B579-460E-94D1-54222C63F5DA}</a:tableStyleId>
              </a:tblPr>
              <a:tblGrid>
                <a:gridCol w="8856984"/>
              </a:tblGrid>
              <a:tr h="608446">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3506">
                <a:tc>
                  <a:txBody>
                    <a:bodyPr/>
                    <a:lstStyle/>
                    <a:p>
                      <a:pPr algn="l" fontAlgn="auto">
                        <a:spcBef>
                          <a:spcPts val="0"/>
                        </a:spcBef>
                        <a:spcAft>
                          <a:spcPts val="0"/>
                        </a:spcAft>
                        <a:defRPr/>
                      </a:pPr>
                      <a:r>
                        <a:rPr lang="en-GB" sz="2800" b="1" dirty="0" smtClean="0">
                          <a:solidFill>
                            <a:schemeClr val="bg1"/>
                          </a:solidFill>
                        </a:rPr>
                        <a:t>Reflection</a:t>
                      </a:r>
                      <a:endParaRPr lang="en-GB" sz="2000" b="1" dirty="0" smtClean="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08748">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r>
                        <a:rPr lang="en-US" sz="2800" dirty="0" smtClean="0"/>
                        <a:t>Think</a:t>
                      </a:r>
                      <a:r>
                        <a:rPr lang="en-US" sz="2800" baseline="0" dirty="0" smtClean="0"/>
                        <a:t> of perhaps 2 tasks or strategies for speaking that could be incorporated into your KS4 lessons over the next two weeks.  Make a brief note of them and the topic you will need them to fit into.  </a:t>
                      </a: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58012">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175122" name="Picture 3"/>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8439150" y="115888"/>
            <a:ext cx="647700"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TotalTime>
  <Words>5693</Words>
  <Application>Microsoft Office PowerPoint</Application>
  <PresentationFormat>On-screen Show (4:3)</PresentationFormat>
  <Paragraphs>1059</Paragraphs>
  <Slides>98</Slides>
  <Notes>59</Notes>
  <HiddenSlides>0</HiddenSlides>
  <MMClips>1</MMClips>
  <ScaleCrop>false</ScaleCrop>
  <HeadingPairs>
    <vt:vector size="6" baseType="variant">
      <vt:variant>
        <vt:lpstr>Fonts Used</vt:lpstr>
      </vt:variant>
      <vt:variant>
        <vt:i4>14</vt:i4>
      </vt:variant>
      <vt:variant>
        <vt:lpstr>Design Template</vt:lpstr>
      </vt:variant>
      <vt:variant>
        <vt:i4>3</vt:i4>
      </vt:variant>
      <vt:variant>
        <vt:lpstr>Slide Titles</vt:lpstr>
      </vt:variant>
      <vt:variant>
        <vt:i4>98</vt:i4>
      </vt:variant>
    </vt:vector>
  </HeadingPairs>
  <TitlesOfParts>
    <vt:vector size="115" baseType="lpstr">
      <vt:lpstr>Calibri</vt:lpstr>
      <vt:lpstr>Arial</vt:lpstr>
      <vt:lpstr>Times New Roman</vt:lpstr>
      <vt:lpstr>Wingdings</vt:lpstr>
      <vt:lpstr>ＭＳ Ｐゴシック</vt:lpstr>
      <vt:lpstr>Tahoma</vt:lpstr>
      <vt:lpstr>Lucida Handwriting</vt:lpstr>
      <vt:lpstr>Comic Sans MS</vt:lpstr>
      <vt:lpstr>Showcard Gothic</vt:lpstr>
      <vt:lpstr>Bauhaus 93</vt:lpstr>
      <vt:lpstr>Lucida Fax</vt:lpstr>
      <vt:lpstr>SimHei</vt:lpstr>
      <vt:lpstr>AntigoniBd</vt:lpstr>
      <vt:lpstr>Antigoni Med</vt:lpstr>
      <vt:lpstr>Office Theme</vt:lpstr>
      <vt:lpstr>Office Theme</vt:lpstr>
      <vt:lpstr>Office Theme</vt:lpstr>
      <vt:lpstr>Slide 1</vt:lpstr>
      <vt:lpstr>Slide 2</vt:lpstr>
      <vt:lpstr>Slide 3</vt:lpstr>
      <vt:lpstr>Slide 4</vt:lpstr>
      <vt:lpstr>Para empezar…</vt:lpstr>
      <vt:lpstr>Slide 6</vt:lpstr>
      <vt:lpstr>¡Un poco de teatro!</vt:lpstr>
      <vt:lpstr>Slide 8</vt:lpstr>
      <vt:lpstr>¡Un poco de teatro!</vt:lpstr>
      <vt:lpstr>Slide 10</vt:lpstr>
      <vt:lpstr>¡Un poco de teatro!</vt:lpstr>
      <vt:lpstr>¡Un poco de teatro!</vt:lpstr>
      <vt:lpstr>Slide 13</vt:lpstr>
      <vt:lpstr>¡Un poco de teatro!</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20 questions</vt:lpstr>
      <vt:lpstr>¿Piensas que …?</vt:lpstr>
      <vt:lpstr>Slide 73</vt:lpstr>
      <vt:lpstr>Slide 74</vt:lpstr>
      <vt:lpstr>Slide 75</vt:lpstr>
      <vt:lpstr>Slide 76</vt:lpstr>
      <vt:lpstr>Slide 77</vt:lpstr>
      <vt:lpstr>Slide 78</vt:lpstr>
      <vt:lpstr>HAVE I GOT NEWS FOR YOU</vt:lpstr>
      <vt:lpstr>Slide 80</vt:lpstr>
      <vt:lpstr>Slide 81</vt:lpstr>
      <vt:lpstr>Slide 82</vt:lpstr>
      <vt:lpstr>Slide 83</vt:lpstr>
      <vt:lpstr>Slide 84</vt:lpstr>
      <vt:lpstr>Slide 85</vt:lpstr>
      <vt:lpstr>Slide 86</vt:lpstr>
      <vt:lpstr>Slide 87</vt:lpstr>
      <vt:lpstr>Slide 88</vt:lpstr>
      <vt:lpstr>Slide 89</vt:lpstr>
      <vt:lpstr>Hacer trampa</vt:lpstr>
      <vt:lpstr>Slide 91</vt:lpstr>
      <vt:lpstr>Slide 92</vt:lpstr>
      <vt:lpstr>Make your own…</vt:lpstr>
      <vt:lpstr>Slide 94</vt:lpstr>
      <vt:lpstr>Slide 95</vt:lpstr>
      <vt:lpstr>Slide 96</vt:lpstr>
      <vt:lpstr>Slide 97</vt:lpstr>
      <vt:lpstr>Slide 98</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Dawes</dc:creator>
  <cp:lastModifiedBy>PAConf</cp:lastModifiedBy>
  <cp:revision>14</cp:revision>
  <dcterms:created xsi:type="dcterms:W3CDTF">2012-06-29T04:47:35Z</dcterms:created>
  <dcterms:modified xsi:type="dcterms:W3CDTF">2012-07-04T10:36:28Z</dcterms:modified>
</cp:coreProperties>
</file>