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3732" r:id="rId3"/>
    <p:sldMasterId id="2147483744" r:id="rId4"/>
    <p:sldMasterId id="2147483756" r:id="rId5"/>
    <p:sldMasterId id="2147483780" r:id="rId6"/>
    <p:sldMasterId id="2147483794" r:id="rId7"/>
  </p:sldMasterIdLst>
  <p:notesMasterIdLst>
    <p:notesMasterId r:id="rId82"/>
  </p:notesMasterIdLst>
  <p:sldIdLst>
    <p:sldId id="256" r:id="rId8"/>
    <p:sldId id="265" r:id="rId9"/>
    <p:sldId id="268" r:id="rId10"/>
    <p:sldId id="266" r:id="rId11"/>
    <p:sldId id="262" r:id="rId12"/>
    <p:sldId id="267" r:id="rId13"/>
    <p:sldId id="323" r:id="rId14"/>
    <p:sldId id="263" r:id="rId15"/>
    <p:sldId id="276" r:id="rId16"/>
    <p:sldId id="277" r:id="rId17"/>
    <p:sldId id="278" r:id="rId18"/>
    <p:sldId id="279" r:id="rId19"/>
    <p:sldId id="280" r:id="rId20"/>
    <p:sldId id="281" r:id="rId21"/>
    <p:sldId id="282" r:id="rId22"/>
    <p:sldId id="283" r:id="rId23"/>
    <p:sldId id="284" r:id="rId24"/>
    <p:sldId id="287" r:id="rId25"/>
    <p:sldId id="288" r:id="rId26"/>
    <p:sldId id="271" r:id="rId27"/>
    <p:sldId id="269" r:id="rId28"/>
    <p:sldId id="292" r:id="rId29"/>
    <p:sldId id="291" r:id="rId30"/>
    <p:sldId id="290" r:id="rId31"/>
    <p:sldId id="270" r:id="rId32"/>
    <p:sldId id="317" r:id="rId33"/>
    <p:sldId id="318" r:id="rId34"/>
    <p:sldId id="319" r:id="rId35"/>
    <p:sldId id="289" r:id="rId36"/>
    <p:sldId id="273" r:id="rId37"/>
    <p:sldId id="299" r:id="rId38"/>
    <p:sldId id="297" r:id="rId39"/>
    <p:sldId id="293" r:id="rId40"/>
    <p:sldId id="296" r:id="rId41"/>
    <p:sldId id="295" r:id="rId42"/>
    <p:sldId id="302" r:id="rId43"/>
    <p:sldId id="312" r:id="rId44"/>
    <p:sldId id="275" r:id="rId45"/>
    <p:sldId id="304" r:id="rId46"/>
    <p:sldId id="303" r:id="rId47"/>
    <p:sldId id="300" r:id="rId48"/>
    <p:sldId id="320" r:id="rId49"/>
    <p:sldId id="301" r:id="rId50"/>
    <p:sldId id="314" r:id="rId51"/>
    <p:sldId id="315" r:id="rId52"/>
    <p:sldId id="313" r:id="rId53"/>
    <p:sldId id="308" r:id="rId54"/>
    <p:sldId id="309" r:id="rId55"/>
    <p:sldId id="310" r:id="rId56"/>
    <p:sldId id="311" r:id="rId57"/>
    <p:sldId id="322" r:id="rId58"/>
    <p:sldId id="316" r:id="rId59"/>
    <p:sldId id="321" r:id="rId60"/>
    <p:sldId id="274" r:id="rId61"/>
    <p:sldId id="272" r:id="rId62"/>
    <p:sldId id="338" r:id="rId63"/>
    <p:sldId id="339" r:id="rId64"/>
    <p:sldId id="325" r:id="rId65"/>
    <p:sldId id="326" r:id="rId66"/>
    <p:sldId id="327" r:id="rId67"/>
    <p:sldId id="306" r:id="rId68"/>
    <p:sldId id="328" r:id="rId69"/>
    <p:sldId id="305" r:id="rId70"/>
    <p:sldId id="332" r:id="rId71"/>
    <p:sldId id="331" r:id="rId72"/>
    <p:sldId id="333" r:id="rId73"/>
    <p:sldId id="337" r:id="rId74"/>
    <p:sldId id="330" r:id="rId75"/>
    <p:sldId id="334" r:id="rId76"/>
    <p:sldId id="335" r:id="rId77"/>
    <p:sldId id="336" r:id="rId78"/>
    <p:sldId id="294" r:id="rId79"/>
    <p:sldId id="260" r:id="rId80"/>
    <p:sldId id="324"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757" autoAdjust="0"/>
    <p:restoredTop sz="68921" autoAdjust="0"/>
  </p:normalViewPr>
  <p:slideViewPr>
    <p:cSldViewPr snapToGrid="0">
      <p:cViewPr>
        <p:scale>
          <a:sx n="71" d="100"/>
          <a:sy n="71" d="100"/>
        </p:scale>
        <p:origin x="2574" y="21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viewProps" Target="view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61" Type="http://schemas.openxmlformats.org/officeDocument/2006/relationships/slide" Target="slides/slide54.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AA6410-8DF2-4F4B-B5E4-B91EF76C10C8}" type="datetimeFigureOut">
              <a:rPr lang="en-GB" smtClean="0"/>
              <a:t>29/01/2016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00646C-63DC-478F-8CC9-573CB4871A24}" type="slidenum">
              <a:rPr lang="en-GB" smtClean="0"/>
              <a:t>‹#›</a:t>
            </a:fld>
            <a:endParaRPr lang="en-GB"/>
          </a:p>
        </p:txBody>
      </p:sp>
    </p:spTree>
    <p:extLst>
      <p:ext uri="{BB962C8B-B14F-4D97-AF65-F5344CB8AC3E}">
        <p14:creationId xmlns:p14="http://schemas.microsoft.com/office/powerpoint/2010/main" val="2264352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youtube.com/watch?v=iqCvE258vY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Approaches to spontaneous speaking</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As we prepare learners for the 2018 GCSE, we know we need to build on the KS2 and KS3 programmes of study and look for the best ways to develop students’ speaking, particularly spontaneous speaking skills. This session offers some practical ideas for doing just that at both KS3 and KS4.</a:t>
            </a:r>
          </a:p>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smtClean="0"/>
              <a:t>1</a:t>
            </a:fld>
            <a:endParaRPr lang="en-GB"/>
          </a:p>
        </p:txBody>
      </p:sp>
    </p:spTree>
    <p:extLst>
      <p:ext uri="{BB962C8B-B14F-4D97-AF65-F5344CB8AC3E}">
        <p14:creationId xmlns:p14="http://schemas.microsoft.com/office/powerpoint/2010/main" val="385693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Using the Q words in context</a:t>
            </a:r>
            <a:r>
              <a:rPr lang="en-GB" baseline="0" dirty="0" smtClean="0"/>
              <a:t> to reinforce their meaning. Lines 1 – 3 are there.  Students supply the question word orally.  Do a couple first to model, then give each pair 20 seconds to say each dialogue first before taking the answer whole class for the rest of the slides.</a:t>
            </a:r>
            <a:endParaRPr lang="en-GB" dirty="0"/>
          </a:p>
        </p:txBody>
      </p:sp>
      <p:sp>
        <p:nvSpPr>
          <p:cNvPr id="4" name="Slide Number Placeholder 3"/>
          <p:cNvSpPr>
            <a:spLocks noGrp="1"/>
          </p:cNvSpPr>
          <p:nvPr>
            <p:ph type="sldNum" sz="quarter" idx="10"/>
          </p:nvPr>
        </p:nvSpPr>
        <p:spPr/>
        <p:txBody>
          <a:bodyPr/>
          <a:lstStyle/>
          <a:p>
            <a:fld id="{DD4FEE1C-D8F9-43CD-8B53-F0E948056FBC}" type="slidenum">
              <a:rPr lang="en-GB" altLang="en-US" smtClean="0">
                <a:solidFill>
                  <a:prstClr val="black"/>
                </a:solidFill>
              </a:rPr>
              <a:pPr/>
              <a:t>10</a:t>
            </a:fld>
            <a:endParaRPr lang="en-GB" altLang="en-US">
              <a:solidFill>
                <a:prstClr val="black"/>
              </a:solidFill>
            </a:endParaRPr>
          </a:p>
        </p:txBody>
      </p:sp>
    </p:spTree>
    <p:extLst>
      <p:ext uri="{BB962C8B-B14F-4D97-AF65-F5344CB8AC3E}">
        <p14:creationId xmlns:p14="http://schemas.microsoft.com/office/powerpoint/2010/main" val="3548673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Using the Q words in context</a:t>
            </a:r>
            <a:r>
              <a:rPr lang="en-GB" baseline="0" dirty="0" smtClean="0"/>
              <a:t> to reinforce their meaning. Lines 1 – 3 are there.  Students supply the question word orally.  Do a couple first to model, then give each pair 20 seconds to say each dialogue first before taking the answer whole class for the rest of the slides.</a:t>
            </a:r>
            <a:endParaRPr lang="en-GB" dirty="0"/>
          </a:p>
        </p:txBody>
      </p:sp>
      <p:sp>
        <p:nvSpPr>
          <p:cNvPr id="4" name="Slide Number Placeholder 3"/>
          <p:cNvSpPr>
            <a:spLocks noGrp="1"/>
          </p:cNvSpPr>
          <p:nvPr>
            <p:ph type="sldNum" sz="quarter" idx="10"/>
          </p:nvPr>
        </p:nvSpPr>
        <p:spPr/>
        <p:txBody>
          <a:bodyPr/>
          <a:lstStyle/>
          <a:p>
            <a:fld id="{DD4FEE1C-D8F9-43CD-8B53-F0E948056FBC}" type="slidenum">
              <a:rPr lang="en-GB" altLang="en-US" smtClean="0">
                <a:solidFill>
                  <a:prstClr val="black"/>
                </a:solidFill>
              </a:rPr>
              <a:pPr/>
              <a:t>11</a:t>
            </a:fld>
            <a:endParaRPr lang="en-GB" altLang="en-US">
              <a:solidFill>
                <a:prstClr val="black"/>
              </a:solidFill>
            </a:endParaRPr>
          </a:p>
        </p:txBody>
      </p:sp>
    </p:spTree>
    <p:extLst>
      <p:ext uri="{BB962C8B-B14F-4D97-AF65-F5344CB8AC3E}">
        <p14:creationId xmlns:p14="http://schemas.microsoft.com/office/powerpoint/2010/main" val="1968590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Using the Q words in context</a:t>
            </a:r>
            <a:r>
              <a:rPr lang="en-GB" baseline="0" dirty="0" smtClean="0"/>
              <a:t> to reinforce their meaning. Lines 1 – 3 are there.  Students supply the question word orally.  Do a couple first to model, then give each pair 20 seconds to say each dialogue first before taking the answer whole class for the rest of the slides.</a:t>
            </a:r>
            <a:endParaRPr lang="en-GB" dirty="0"/>
          </a:p>
        </p:txBody>
      </p:sp>
      <p:sp>
        <p:nvSpPr>
          <p:cNvPr id="4" name="Slide Number Placeholder 3"/>
          <p:cNvSpPr>
            <a:spLocks noGrp="1"/>
          </p:cNvSpPr>
          <p:nvPr>
            <p:ph type="sldNum" sz="quarter" idx="10"/>
          </p:nvPr>
        </p:nvSpPr>
        <p:spPr/>
        <p:txBody>
          <a:bodyPr/>
          <a:lstStyle/>
          <a:p>
            <a:fld id="{DD4FEE1C-D8F9-43CD-8B53-F0E948056FBC}" type="slidenum">
              <a:rPr lang="en-GB" altLang="en-US" smtClean="0">
                <a:solidFill>
                  <a:prstClr val="black"/>
                </a:solidFill>
              </a:rPr>
              <a:pPr/>
              <a:t>12</a:t>
            </a:fld>
            <a:endParaRPr lang="en-GB" altLang="en-US">
              <a:solidFill>
                <a:prstClr val="black"/>
              </a:solidFill>
            </a:endParaRPr>
          </a:p>
        </p:txBody>
      </p:sp>
    </p:spTree>
    <p:extLst>
      <p:ext uri="{BB962C8B-B14F-4D97-AF65-F5344CB8AC3E}">
        <p14:creationId xmlns:p14="http://schemas.microsoft.com/office/powerpoint/2010/main" val="1748395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Using the Q words in context</a:t>
            </a:r>
            <a:r>
              <a:rPr lang="en-GB" baseline="0" dirty="0" smtClean="0"/>
              <a:t> to reinforce their meaning. Lines 1 – 3 are there.  Students supply the question word orally.  Do a couple first to model, then give each pair 20 seconds to say each dialogue first before taking the answer whole class for the rest of the slides.</a:t>
            </a:r>
            <a:endParaRPr lang="en-GB" dirty="0"/>
          </a:p>
        </p:txBody>
      </p:sp>
      <p:sp>
        <p:nvSpPr>
          <p:cNvPr id="4" name="Slide Number Placeholder 3"/>
          <p:cNvSpPr>
            <a:spLocks noGrp="1"/>
          </p:cNvSpPr>
          <p:nvPr>
            <p:ph type="sldNum" sz="quarter" idx="10"/>
          </p:nvPr>
        </p:nvSpPr>
        <p:spPr/>
        <p:txBody>
          <a:bodyPr/>
          <a:lstStyle/>
          <a:p>
            <a:fld id="{DD4FEE1C-D8F9-43CD-8B53-F0E948056FBC}" type="slidenum">
              <a:rPr lang="en-GB" altLang="en-US" smtClean="0">
                <a:solidFill>
                  <a:prstClr val="black"/>
                </a:solidFill>
              </a:rPr>
              <a:pPr/>
              <a:t>13</a:t>
            </a:fld>
            <a:endParaRPr lang="en-GB" altLang="en-US">
              <a:solidFill>
                <a:prstClr val="black"/>
              </a:solidFill>
            </a:endParaRPr>
          </a:p>
        </p:txBody>
      </p:sp>
    </p:spTree>
    <p:extLst>
      <p:ext uri="{BB962C8B-B14F-4D97-AF65-F5344CB8AC3E}">
        <p14:creationId xmlns:p14="http://schemas.microsoft.com/office/powerpoint/2010/main" val="982463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Using the Q words in context</a:t>
            </a:r>
            <a:r>
              <a:rPr lang="en-GB" baseline="0" dirty="0" smtClean="0"/>
              <a:t> to reinforce their meaning. Lines 1 – 3 are there.  Students supply the question word orally.  Do a couple first to model, then give each pair 20 seconds to say each dialogue first before taking the answer whole class for the rest of the slides.</a:t>
            </a:r>
            <a:endParaRPr lang="en-GB" dirty="0"/>
          </a:p>
        </p:txBody>
      </p:sp>
      <p:sp>
        <p:nvSpPr>
          <p:cNvPr id="4" name="Slide Number Placeholder 3"/>
          <p:cNvSpPr>
            <a:spLocks noGrp="1"/>
          </p:cNvSpPr>
          <p:nvPr>
            <p:ph type="sldNum" sz="quarter" idx="10"/>
          </p:nvPr>
        </p:nvSpPr>
        <p:spPr/>
        <p:txBody>
          <a:bodyPr/>
          <a:lstStyle/>
          <a:p>
            <a:fld id="{DD4FEE1C-D8F9-43CD-8B53-F0E948056FBC}" type="slidenum">
              <a:rPr lang="en-GB" altLang="en-US" smtClean="0">
                <a:solidFill>
                  <a:prstClr val="black"/>
                </a:solidFill>
              </a:rPr>
              <a:pPr/>
              <a:t>14</a:t>
            </a:fld>
            <a:endParaRPr lang="en-GB" altLang="en-US">
              <a:solidFill>
                <a:prstClr val="black"/>
              </a:solidFill>
            </a:endParaRPr>
          </a:p>
        </p:txBody>
      </p:sp>
    </p:spTree>
    <p:extLst>
      <p:ext uri="{BB962C8B-B14F-4D97-AF65-F5344CB8AC3E}">
        <p14:creationId xmlns:p14="http://schemas.microsoft.com/office/powerpoint/2010/main" val="3718101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Pair</a:t>
            </a:r>
            <a:r>
              <a:rPr lang="en-GB" baseline="0" dirty="0" smtClean="0"/>
              <a:t> work</a:t>
            </a:r>
            <a:br>
              <a:rPr lang="en-GB" baseline="0" dirty="0" smtClean="0"/>
            </a:br>
            <a:r>
              <a:rPr lang="en-GB" baseline="0" dirty="0" smtClean="0"/>
              <a:t>Question words are spontaneous</a:t>
            </a:r>
            <a:br>
              <a:rPr lang="en-GB" baseline="0" dirty="0" smtClean="0"/>
            </a:br>
            <a:r>
              <a:rPr lang="en-GB" baseline="0" dirty="0" smtClean="0"/>
              <a:t>Responses are then supported.</a:t>
            </a:r>
            <a:endParaRPr lang="en-GB" dirty="0"/>
          </a:p>
        </p:txBody>
      </p:sp>
      <p:sp>
        <p:nvSpPr>
          <p:cNvPr id="4" name="Slide Number Placeholder 3"/>
          <p:cNvSpPr>
            <a:spLocks noGrp="1"/>
          </p:cNvSpPr>
          <p:nvPr>
            <p:ph type="sldNum" sz="quarter" idx="10"/>
          </p:nvPr>
        </p:nvSpPr>
        <p:spPr/>
        <p:txBody>
          <a:bodyPr/>
          <a:lstStyle/>
          <a:p>
            <a:fld id="{DD4FEE1C-D8F9-43CD-8B53-F0E948056FBC}" type="slidenum">
              <a:rPr lang="en-GB" altLang="en-US" smtClean="0">
                <a:solidFill>
                  <a:prstClr val="black"/>
                </a:solidFill>
              </a:rPr>
              <a:pPr/>
              <a:t>15</a:t>
            </a:fld>
            <a:endParaRPr lang="en-GB" altLang="en-US">
              <a:solidFill>
                <a:prstClr val="black"/>
              </a:solidFill>
            </a:endParaRPr>
          </a:p>
        </p:txBody>
      </p:sp>
    </p:spTree>
    <p:extLst>
      <p:ext uri="{BB962C8B-B14F-4D97-AF65-F5344CB8AC3E}">
        <p14:creationId xmlns:p14="http://schemas.microsoft.com/office/powerpoint/2010/main" val="5965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Variation in</a:t>
            </a:r>
            <a:r>
              <a:rPr lang="en-GB" baseline="0" dirty="0" smtClean="0"/>
              <a:t> pairs of one of my favourites ‘What is the question’</a:t>
            </a:r>
            <a:br>
              <a:rPr lang="en-GB" baseline="0" dirty="0" smtClean="0"/>
            </a:br>
            <a:endParaRPr lang="en-GB" dirty="0" smtClean="0"/>
          </a:p>
          <a:p>
            <a:r>
              <a:rPr lang="en-GB" dirty="0" smtClean="0"/>
              <a:t>Thanks</a:t>
            </a:r>
            <a:r>
              <a:rPr lang="en-GB" baseline="0" dirty="0" smtClean="0"/>
              <a:t> again to Louise Crossley for adaptation of </a:t>
            </a:r>
            <a:r>
              <a:rPr lang="en-GB" baseline="0" dirty="0" err="1" smtClean="0"/>
              <a:t>Kagan</a:t>
            </a:r>
            <a:r>
              <a:rPr lang="en-GB" baseline="0" dirty="0" smtClean="0"/>
              <a:t> here, with additional praise in TL.</a:t>
            </a:r>
            <a:endParaRPr lang="en-GB" dirty="0"/>
          </a:p>
        </p:txBody>
      </p:sp>
      <p:sp>
        <p:nvSpPr>
          <p:cNvPr id="4" name="Slide Number Placeholder 3"/>
          <p:cNvSpPr>
            <a:spLocks noGrp="1"/>
          </p:cNvSpPr>
          <p:nvPr>
            <p:ph type="sldNum" sz="quarter" idx="10"/>
          </p:nvPr>
        </p:nvSpPr>
        <p:spPr/>
        <p:txBody>
          <a:bodyPr/>
          <a:lstStyle/>
          <a:p>
            <a:fld id="{5E133455-C7F6-479A-99B6-360446344607}"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1984104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Continue on to freer</a:t>
            </a:r>
            <a:r>
              <a:rPr lang="en-GB" baseline="0" dirty="0" smtClean="0"/>
              <a:t> conversation where student chooses a different subject to talk about, and the other students asks the same sequence of questions as before.    Both can use these prompts to help them keep the conversation on track.</a:t>
            </a:r>
            <a:endParaRPr lang="en-GB" dirty="0"/>
          </a:p>
        </p:txBody>
      </p:sp>
      <p:sp>
        <p:nvSpPr>
          <p:cNvPr id="4" name="Slide Number Placeholder 3"/>
          <p:cNvSpPr>
            <a:spLocks noGrp="1"/>
          </p:cNvSpPr>
          <p:nvPr>
            <p:ph type="sldNum" sz="quarter" idx="10"/>
          </p:nvPr>
        </p:nvSpPr>
        <p:spPr/>
        <p:txBody>
          <a:bodyPr/>
          <a:lstStyle/>
          <a:p>
            <a:fld id="{5E133455-C7F6-479A-99B6-360446344607}"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2807167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Play from the beginning up until 4 mins.</a:t>
            </a:r>
            <a:br>
              <a:rPr lang="en-GB" dirty="0" smtClean="0"/>
            </a:br>
            <a:r>
              <a:rPr lang="en-GB" dirty="0" smtClean="0"/>
              <a:t>One</a:t>
            </a:r>
            <a:r>
              <a:rPr lang="en-GB" baseline="0" dirty="0" smtClean="0"/>
              <a:t> very useful thing to bring out here is the swapping in and out of task to real interaction, ensuring that the students know what the questions mean and can answer them. </a:t>
            </a: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The teacher also puts in some useful follow up questions to develop spontaneity and speed of response.</a:t>
            </a: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342065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1674935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2</a:t>
            </a:fld>
            <a:endParaRPr lang="en-GB"/>
          </a:p>
        </p:txBody>
      </p:sp>
    </p:spTree>
    <p:extLst>
      <p:ext uri="{BB962C8B-B14F-4D97-AF65-F5344CB8AC3E}">
        <p14:creationId xmlns:p14="http://schemas.microsoft.com/office/powerpoint/2010/main" val="2457984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20</a:t>
            </a:fld>
            <a:endParaRPr lang="en-GB"/>
          </a:p>
        </p:txBody>
      </p:sp>
    </p:spTree>
    <p:extLst>
      <p:ext uri="{BB962C8B-B14F-4D97-AF65-F5344CB8AC3E}">
        <p14:creationId xmlns:p14="http://schemas.microsoft.com/office/powerpoint/2010/main" val="4014013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21</a:t>
            </a:fld>
            <a:endParaRPr lang="en-GB"/>
          </a:p>
        </p:txBody>
      </p:sp>
    </p:spTree>
    <p:extLst>
      <p:ext uri="{BB962C8B-B14F-4D97-AF65-F5344CB8AC3E}">
        <p14:creationId xmlns:p14="http://schemas.microsoft.com/office/powerpoint/2010/main" val="2953142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22</a:t>
            </a:fld>
            <a:endParaRPr lang="en-GB"/>
          </a:p>
        </p:txBody>
      </p:sp>
    </p:spTree>
    <p:extLst>
      <p:ext uri="{BB962C8B-B14F-4D97-AF65-F5344CB8AC3E}">
        <p14:creationId xmlns:p14="http://schemas.microsoft.com/office/powerpoint/2010/main" val="4016624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23</a:t>
            </a:fld>
            <a:endParaRPr lang="en-GB"/>
          </a:p>
        </p:txBody>
      </p:sp>
    </p:spTree>
    <p:extLst>
      <p:ext uri="{BB962C8B-B14F-4D97-AF65-F5344CB8AC3E}">
        <p14:creationId xmlns:p14="http://schemas.microsoft.com/office/powerpoint/2010/main" val="19246430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24</a:t>
            </a:fld>
            <a:endParaRPr lang="en-GB"/>
          </a:p>
        </p:txBody>
      </p:sp>
    </p:spTree>
    <p:extLst>
      <p:ext uri="{BB962C8B-B14F-4D97-AF65-F5344CB8AC3E}">
        <p14:creationId xmlns:p14="http://schemas.microsoft.com/office/powerpoint/2010/main" val="3597458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25</a:t>
            </a:fld>
            <a:endParaRPr lang="en-GB"/>
          </a:p>
        </p:txBody>
      </p:sp>
    </p:spTree>
    <p:extLst>
      <p:ext uri="{BB962C8B-B14F-4D97-AF65-F5344CB8AC3E}">
        <p14:creationId xmlns:p14="http://schemas.microsoft.com/office/powerpoint/2010/main" val="1447762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D97639E-559C-423B-BF84-60B389454AFE}" type="slidenum">
              <a:rPr lang="en-GB"/>
              <a:pPr fontAlgn="base">
                <a:spcBef>
                  <a:spcPct val="0"/>
                </a:spcBef>
                <a:spcAft>
                  <a:spcPct val="0"/>
                </a:spcAft>
              </a:pPr>
              <a:t>26</a:t>
            </a:fld>
            <a:endParaRPr lang="en-GB"/>
          </a:p>
        </p:txBody>
      </p:sp>
      <p:sp>
        <p:nvSpPr>
          <p:cNvPr id="15363" name="Rectangle 7"/>
          <p:cNvSpPr txBox="1">
            <a:spLocks noGrp="1" noChangeArrowheads="1"/>
          </p:cNvSpPr>
          <p:nvPr/>
        </p:nvSpPr>
        <p:spPr bwMode="auto">
          <a:xfrm>
            <a:off x="3884614" y="8685215"/>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fld id="{DE25E25B-7C68-4A25-888B-ABCE3438E2CF}" type="slidenum">
              <a:rPr lang="en-GB" sz="1200"/>
              <a:pPr algn="r"/>
              <a:t>26</a:t>
            </a:fld>
            <a:endParaRPr lang="en-GB" sz="1200"/>
          </a:p>
        </p:txBody>
      </p:sp>
      <p:sp>
        <p:nvSpPr>
          <p:cNvPr id="1536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p>
        </p:txBody>
      </p:sp>
    </p:spTree>
    <p:extLst>
      <p:ext uri="{BB962C8B-B14F-4D97-AF65-F5344CB8AC3E}">
        <p14:creationId xmlns:p14="http://schemas.microsoft.com/office/powerpoint/2010/main" val="3697929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865F8B6-C22C-4D7F-A87A-410D50574B49}" type="slidenum">
              <a:rPr lang="en-GB" smtClean="0"/>
              <a:pPr fontAlgn="base">
                <a:spcBef>
                  <a:spcPct val="0"/>
                </a:spcBef>
                <a:spcAft>
                  <a:spcPct val="0"/>
                </a:spcAft>
                <a:defRPr/>
              </a:pPr>
              <a:t>27</a:t>
            </a:fld>
            <a:endParaRPr lang="en-GB" smtClean="0"/>
          </a:p>
        </p:txBody>
      </p:sp>
      <p:sp>
        <p:nvSpPr>
          <p:cNvPr id="174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2474750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A159205-F13E-4F7B-87BF-3D17558947E8}" type="slidenum">
              <a:rPr lang="en-GB"/>
              <a:pPr eaLnBrk="1" hangingPunct="1"/>
              <a:t>28</a:t>
            </a:fld>
            <a:endParaRPr lang="en-GB"/>
          </a:p>
        </p:txBody>
      </p:sp>
      <p:sp>
        <p:nvSpPr>
          <p:cNvPr id="12185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6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smtClean="0"/>
              <a:t>Eliciting a mixture of yes/no questions AND question word questions- towards end of Year 8. </a:t>
            </a:r>
          </a:p>
        </p:txBody>
      </p:sp>
      <p:sp>
        <p:nvSpPr>
          <p:cNvPr id="121861" name="Slide Number Placeholder 3"/>
          <p:cNvSpPr txBox="1">
            <a:spLocks noGrp="1"/>
          </p:cNvSpPr>
          <p:nvPr/>
        </p:nvSpPr>
        <p:spPr bwMode="auto">
          <a:xfrm>
            <a:off x="3884613" y="8685307"/>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6F68B26D-16DB-4D50-A2F4-354AE3C50EFB}" type="slidenum">
              <a:rPr lang="en-GB" sz="1200">
                <a:latin typeface="Calibri" pitchFamily="34" charset="0"/>
              </a:rPr>
              <a:pPr algn="r" eaLnBrk="1" hangingPunct="1"/>
              <a:t>28</a:t>
            </a:fld>
            <a:endParaRPr lang="en-GB" sz="1200">
              <a:latin typeface="Calibri" pitchFamily="34" charset="0"/>
            </a:endParaRPr>
          </a:p>
        </p:txBody>
      </p:sp>
    </p:spTree>
    <p:extLst>
      <p:ext uri="{BB962C8B-B14F-4D97-AF65-F5344CB8AC3E}">
        <p14:creationId xmlns:p14="http://schemas.microsoft.com/office/powerpoint/2010/main" val="20649939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29</a:t>
            </a:fld>
            <a:endParaRPr lang="en-GB"/>
          </a:p>
        </p:txBody>
      </p:sp>
    </p:spTree>
    <p:extLst>
      <p:ext uri="{BB962C8B-B14F-4D97-AF65-F5344CB8AC3E}">
        <p14:creationId xmlns:p14="http://schemas.microsoft.com/office/powerpoint/2010/main" val="3962778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3</a:t>
            </a:fld>
            <a:endParaRPr lang="en-GB"/>
          </a:p>
        </p:txBody>
      </p:sp>
    </p:spTree>
    <p:extLst>
      <p:ext uri="{BB962C8B-B14F-4D97-AF65-F5344CB8AC3E}">
        <p14:creationId xmlns:p14="http://schemas.microsoft.com/office/powerpoint/2010/main" val="14678206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Photo source: https://www.google.co.uk/search?q=fiesta+de+la+bici+madrid+2015&amp;es_sm=93&amp;tbm=isch&amp;tbo=u&amp;source=univ&amp;sa=X&amp;ved=0CCYQsARqFQoTCIXVg_7k7MgCFYM_GgodPjEC8A&amp;biw=1920&amp;bih=911#imgrc=bPgwfbnfXc65lM%3A </a:t>
            </a:r>
          </a:p>
        </p:txBody>
      </p:sp>
      <p:sp>
        <p:nvSpPr>
          <p:cNvPr id="4" name="Slide Number Placeholder 3"/>
          <p:cNvSpPr>
            <a:spLocks noGrp="1"/>
          </p:cNvSpPr>
          <p:nvPr>
            <p:ph type="sldNum" sz="quarter" idx="10"/>
          </p:nvPr>
        </p:nvSpPr>
        <p:spPr/>
        <p:txBody>
          <a:bodyPr/>
          <a:lstStyle/>
          <a:p>
            <a:fld id="{9900646C-63DC-478F-8CC9-573CB4871A24}" type="slidenum">
              <a:rPr lang="en-GB" smtClean="0"/>
              <a:t>30</a:t>
            </a:fld>
            <a:endParaRPr lang="en-GB"/>
          </a:p>
        </p:txBody>
      </p:sp>
    </p:spTree>
    <p:extLst>
      <p:ext uri="{BB962C8B-B14F-4D97-AF65-F5344CB8AC3E}">
        <p14:creationId xmlns:p14="http://schemas.microsoft.com/office/powerpoint/2010/main" val="32215027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31</a:t>
            </a:fld>
            <a:endParaRPr lang="en-GB"/>
          </a:p>
        </p:txBody>
      </p:sp>
    </p:spTree>
    <p:extLst>
      <p:ext uri="{BB962C8B-B14F-4D97-AF65-F5344CB8AC3E}">
        <p14:creationId xmlns:p14="http://schemas.microsoft.com/office/powerpoint/2010/main" val="18861557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All awarding bodies have gone for the photo task.</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All</a:t>
            </a:r>
            <a:r>
              <a:rPr lang="en-GB" sz="1200" kern="1200" baseline="0" dirty="0" smtClean="0">
                <a:solidFill>
                  <a:schemeClr val="tx1"/>
                </a:solidFill>
                <a:effectLst/>
                <a:latin typeface="+mn-lt"/>
                <a:ea typeface="+mn-ea"/>
                <a:cs typeface="+mn-cs"/>
              </a:rPr>
              <a:t> of them open the task by asking the student to describe the photo.</a:t>
            </a:r>
            <a:br>
              <a:rPr lang="en-GB" sz="1200" kern="1200" baseline="0" dirty="0" smtClean="0">
                <a:solidFill>
                  <a:schemeClr val="tx1"/>
                </a:solidFill>
                <a:effectLst/>
                <a:latin typeface="+mn-lt"/>
                <a:ea typeface="+mn-ea"/>
                <a:cs typeface="+mn-cs"/>
              </a:rPr>
            </a:br>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OCR DRAFT 2</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3 minutes for this task. (= average 1 x minute per question)</a:t>
            </a:r>
          </a:p>
          <a:p>
            <a:endParaRPr lang="en-GB" sz="1200" kern="1200" dirty="0" smtClean="0">
              <a:solidFill>
                <a:schemeClr val="tx1"/>
              </a:solidFill>
              <a:effectLst/>
              <a:latin typeface="+mn-lt"/>
              <a:ea typeface="+mn-ea"/>
              <a:cs typeface="+mn-cs"/>
            </a:endParaRPr>
          </a:p>
          <a:p>
            <a:r>
              <a:rPr lang="en-GB" sz="1200" b="0" i="0" u="none" strike="noStrike" kern="1200" baseline="0" dirty="0" smtClean="0">
                <a:solidFill>
                  <a:schemeClr val="tx1"/>
                </a:solidFill>
                <a:latin typeface="+mn-lt"/>
                <a:ea typeface="+mn-ea"/>
                <a:cs typeface="+mn-cs"/>
              </a:rPr>
              <a:t>Ask the candidate question 1. </a:t>
            </a:r>
          </a:p>
          <a:p>
            <a:r>
              <a:rPr lang="en-GB" sz="1200" b="0" i="0" u="none" strike="noStrike" kern="1200" baseline="0" dirty="0" smtClean="0">
                <a:solidFill>
                  <a:schemeClr val="tx1"/>
                </a:solidFill>
                <a:latin typeface="+mn-lt"/>
                <a:ea typeface="+mn-ea"/>
                <a:cs typeface="+mn-cs"/>
              </a:rPr>
              <a:t>Depending on the candidate response, you may invite further exploration using the following questions as appropriate. </a:t>
            </a:r>
            <a:r>
              <a:rPr lang="en-GB" sz="1200" b="0" i="1" u="none" strike="noStrike" kern="1200" baseline="0" dirty="0" smtClean="0">
                <a:solidFill>
                  <a:schemeClr val="tx1"/>
                </a:solidFill>
                <a:latin typeface="+mn-lt"/>
                <a:ea typeface="+mn-ea"/>
                <a:cs typeface="+mn-cs"/>
              </a:rPr>
              <a:t>Qui ? </a:t>
            </a:r>
            <a:r>
              <a:rPr lang="en-GB" sz="1200" b="0" i="1" u="none" strike="noStrike" kern="1200" baseline="0" dirty="0" err="1" smtClean="0">
                <a:solidFill>
                  <a:schemeClr val="tx1"/>
                </a:solidFill>
                <a:latin typeface="+mn-lt"/>
                <a:ea typeface="+mn-ea"/>
                <a:cs typeface="+mn-cs"/>
              </a:rPr>
              <a:t>Quand</a:t>
            </a:r>
            <a:r>
              <a:rPr lang="en-GB" sz="1200" b="0" i="1" u="none" strike="noStrike" kern="1200" baseline="0" dirty="0" smtClean="0">
                <a:solidFill>
                  <a:schemeClr val="tx1"/>
                </a:solidFill>
                <a:latin typeface="+mn-lt"/>
                <a:ea typeface="+mn-ea"/>
                <a:cs typeface="+mn-cs"/>
              </a:rPr>
              <a:t> ? </a:t>
            </a:r>
            <a:r>
              <a:rPr lang="en-GB" sz="1200" b="0" i="1" u="none" strike="noStrike" kern="1200" baseline="0" dirty="0" err="1" smtClean="0">
                <a:solidFill>
                  <a:schemeClr val="tx1"/>
                </a:solidFill>
                <a:latin typeface="+mn-lt"/>
                <a:ea typeface="+mn-ea"/>
                <a:cs typeface="+mn-cs"/>
              </a:rPr>
              <a:t>Où</a:t>
            </a:r>
            <a:r>
              <a:rPr lang="en-GB" sz="1200" b="0" i="1" u="none" strike="noStrike" kern="1200" baseline="0" dirty="0" smtClean="0">
                <a:solidFill>
                  <a:schemeClr val="tx1"/>
                </a:solidFill>
                <a:latin typeface="+mn-lt"/>
                <a:ea typeface="+mn-ea"/>
                <a:cs typeface="+mn-cs"/>
              </a:rPr>
              <a:t> ? Que / </a:t>
            </a:r>
            <a:r>
              <a:rPr lang="en-GB" sz="1200" b="0" i="1" u="none" strike="noStrike" kern="1200" baseline="0" dirty="0" err="1" smtClean="0">
                <a:solidFill>
                  <a:schemeClr val="tx1"/>
                </a:solidFill>
                <a:latin typeface="+mn-lt"/>
                <a:ea typeface="+mn-ea"/>
                <a:cs typeface="+mn-cs"/>
              </a:rPr>
              <a:t>quel</a:t>
            </a:r>
            <a:r>
              <a:rPr lang="en-GB" sz="1200" b="0" i="1" u="none" strike="noStrike" kern="1200" baseline="0" dirty="0" smtClean="0">
                <a:solidFill>
                  <a:schemeClr val="tx1"/>
                </a:solidFill>
                <a:latin typeface="+mn-lt"/>
                <a:ea typeface="+mn-ea"/>
                <a:cs typeface="+mn-cs"/>
              </a:rPr>
              <a:t> ? </a:t>
            </a:r>
            <a:r>
              <a:rPr lang="en-GB" sz="1200" b="0" i="1" u="none" strike="noStrike" kern="1200" baseline="0" dirty="0" err="1" smtClean="0">
                <a:solidFill>
                  <a:schemeClr val="tx1"/>
                </a:solidFill>
                <a:latin typeface="+mn-lt"/>
                <a:ea typeface="+mn-ea"/>
                <a:cs typeface="+mn-cs"/>
              </a:rPr>
              <a:t>Combien</a:t>
            </a:r>
            <a:r>
              <a:rPr lang="en-GB" sz="1200" b="0" i="1" u="none" strike="noStrike" kern="1200" baseline="0" dirty="0" smtClean="0">
                <a:solidFill>
                  <a:schemeClr val="tx1"/>
                </a:solidFill>
                <a:latin typeface="+mn-lt"/>
                <a:ea typeface="+mn-ea"/>
                <a:cs typeface="+mn-cs"/>
              </a:rPr>
              <a:t> ? </a:t>
            </a:r>
            <a:r>
              <a:rPr lang="en-GB" sz="1200" b="0" i="1" u="none" strike="noStrike" kern="1200" baseline="0" dirty="0" err="1" smtClean="0">
                <a:solidFill>
                  <a:schemeClr val="tx1"/>
                </a:solidFill>
                <a:latin typeface="+mn-lt"/>
                <a:ea typeface="+mn-ea"/>
                <a:cs typeface="+mn-cs"/>
              </a:rPr>
              <a:t>Pourquoi</a:t>
            </a:r>
            <a:r>
              <a:rPr lang="en-GB" sz="1200" b="0" i="1" u="none" strike="noStrike" kern="1200" baseline="0" dirty="0" smtClean="0">
                <a:solidFill>
                  <a:schemeClr val="tx1"/>
                </a:solidFill>
                <a:latin typeface="+mn-lt"/>
                <a:ea typeface="+mn-ea"/>
                <a:cs typeface="+mn-cs"/>
              </a:rPr>
              <a:t> ? </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You must then ask questions 2 and 3. </a:t>
            </a:r>
          </a:p>
          <a:p>
            <a:r>
              <a:rPr lang="fr-FR" sz="1200" b="1" i="0" u="none" strike="noStrike" kern="1200" baseline="0" dirty="0" smtClean="0">
                <a:solidFill>
                  <a:schemeClr val="tx1"/>
                </a:solidFill>
                <a:latin typeface="+mn-lt"/>
                <a:ea typeface="+mn-ea"/>
                <a:cs typeface="+mn-cs"/>
              </a:rPr>
              <a:t>1. Qu’est-ce qu’il y a sur la photo ? </a:t>
            </a:r>
            <a:endParaRPr lang="fr-FR" sz="1200" b="0" i="0" u="none" strike="noStrike" kern="1200" baseline="0" dirty="0" smtClean="0">
              <a:solidFill>
                <a:schemeClr val="tx1"/>
              </a:solidFill>
              <a:latin typeface="+mn-lt"/>
              <a:ea typeface="+mn-ea"/>
              <a:cs typeface="+mn-cs"/>
            </a:endParaRPr>
          </a:p>
          <a:p>
            <a:r>
              <a:rPr lang="fr-FR" sz="1200" b="1" i="0" u="none" strike="noStrike" kern="1200" baseline="0" dirty="0" smtClean="0">
                <a:solidFill>
                  <a:schemeClr val="tx1"/>
                </a:solidFill>
                <a:latin typeface="+mn-lt"/>
                <a:ea typeface="+mn-ea"/>
                <a:cs typeface="+mn-cs"/>
              </a:rPr>
              <a:t>2. Parle-moi d’un anniversaire que tu as fêté. </a:t>
            </a:r>
            <a:endParaRPr lang="fr-FR" sz="1200" b="0" i="0" u="none" strike="noStrike" kern="1200" baseline="0" dirty="0" smtClean="0">
              <a:solidFill>
                <a:schemeClr val="tx1"/>
              </a:solidFill>
              <a:latin typeface="+mn-lt"/>
              <a:ea typeface="+mn-ea"/>
              <a:cs typeface="+mn-cs"/>
            </a:endParaRPr>
          </a:p>
          <a:p>
            <a:r>
              <a:rPr lang="fr-FR" sz="1200" b="1" i="0" u="none" strike="noStrike" kern="1200" baseline="0" dirty="0" smtClean="0">
                <a:solidFill>
                  <a:schemeClr val="tx1"/>
                </a:solidFill>
                <a:latin typeface="+mn-lt"/>
                <a:ea typeface="+mn-ea"/>
                <a:cs typeface="+mn-cs"/>
              </a:rPr>
              <a:t>3. Tu aimes passer du temps en famille ? Qu’est-ce que vous faites ensemble ?</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32</a:t>
            </a:fld>
            <a:endParaRPr lang="en-GB"/>
          </a:p>
        </p:txBody>
      </p:sp>
    </p:spTree>
    <p:extLst>
      <p:ext uri="{BB962C8B-B14F-4D97-AF65-F5344CB8AC3E}">
        <p14:creationId xmlns:p14="http://schemas.microsoft.com/office/powerpoint/2010/main" val="28780042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smtClean="0"/>
              <a:t>Edexcel</a:t>
            </a:r>
            <a:r>
              <a:rPr lang="fr-FR" dirty="0" smtClean="0"/>
              <a:t> </a:t>
            </a:r>
            <a:r>
              <a:rPr lang="fr-FR" dirty="0" err="1" smtClean="0"/>
              <a:t>Higher</a:t>
            </a:r>
            <a:r>
              <a:rPr lang="fr-FR" dirty="0" smtClean="0"/>
              <a:t> </a:t>
            </a:r>
            <a:r>
              <a:rPr lang="fr-FR" b="1" dirty="0" smtClean="0"/>
              <a:t>French SAMS </a:t>
            </a:r>
            <a:r>
              <a:rPr lang="fr-FR" b="1" dirty="0" err="1" smtClean="0"/>
              <a:t>Draft</a:t>
            </a:r>
            <a:r>
              <a:rPr lang="fr-FR" b="1" dirty="0" smtClean="0"/>
              <a:t> 2</a:t>
            </a:r>
            <a:br>
              <a:rPr lang="fr-FR" b="1" dirty="0" smtClean="0"/>
            </a:br>
            <a:r>
              <a:rPr lang="fr-FR" dirty="0" smtClean="0"/>
              <a:t>On va discuter de : </a:t>
            </a:r>
          </a:p>
          <a:p>
            <a:r>
              <a:rPr lang="fr-FR" dirty="0" smtClean="0"/>
              <a:t>la photo </a:t>
            </a:r>
          </a:p>
          <a:p>
            <a:r>
              <a:rPr lang="fr-FR" dirty="0" smtClean="0"/>
              <a:t>ton avis sur l’importance du mariage de nos jours </a:t>
            </a:r>
          </a:p>
          <a:p>
            <a:r>
              <a:rPr lang="fr-FR" dirty="0" smtClean="0"/>
              <a:t>une occasion importante que tu as fêtée l’année dernière </a:t>
            </a:r>
          </a:p>
          <a:p>
            <a:r>
              <a:rPr lang="fr-FR" dirty="0" smtClean="0"/>
              <a:t>comment tu aimerais-fêter la fin de tes études </a:t>
            </a:r>
          </a:p>
          <a:p>
            <a:r>
              <a:rPr lang="fr-FR" dirty="0" smtClean="0"/>
              <a:t>(!)</a:t>
            </a:r>
          </a:p>
          <a:p>
            <a:endParaRPr lang="fr-FR" dirty="0" smtClean="0"/>
          </a:p>
          <a:p>
            <a:r>
              <a:rPr lang="fr-FR" dirty="0" smtClean="0"/>
              <a:t>3</a:t>
            </a:r>
            <a:r>
              <a:rPr lang="fr-FR" baseline="0" dirty="0" smtClean="0"/>
              <a:t> – 3.5 minutes for </a:t>
            </a:r>
            <a:r>
              <a:rPr lang="fr-FR" baseline="0" dirty="0" err="1" smtClean="0"/>
              <a:t>Higher</a:t>
            </a:r>
            <a:r>
              <a:rPr lang="fr-FR" baseline="0" dirty="0" smtClean="0"/>
              <a:t> </a:t>
            </a:r>
            <a:r>
              <a:rPr lang="fr-FR" baseline="0" dirty="0" err="1" smtClean="0"/>
              <a:t>Tier</a:t>
            </a:r>
            <a:r>
              <a:rPr lang="fr-FR" baseline="0" dirty="0" smtClean="0"/>
              <a:t> (= 36-40 seconds per </a:t>
            </a:r>
            <a:r>
              <a:rPr lang="fr-FR" baseline="0" dirty="0" err="1" smtClean="0"/>
              <a:t>bullet</a:t>
            </a:r>
            <a:r>
              <a:rPr lang="fr-FR" baseline="0" dirty="0" smtClean="0"/>
              <a:t> point)</a:t>
            </a:r>
            <a:endParaRPr lang="fr-FR" dirty="0" smtClean="0"/>
          </a:p>
          <a:p>
            <a:endParaRPr lang="fr-FR" sz="1200" kern="1200" dirty="0" smtClean="0">
              <a:solidFill>
                <a:schemeClr val="tx1"/>
              </a:solidFill>
              <a:effectLst/>
              <a:latin typeface="+mn-lt"/>
              <a:ea typeface="+mn-ea"/>
              <a:cs typeface="+mn-cs"/>
            </a:endParaRPr>
          </a:p>
          <a:p>
            <a:r>
              <a:rPr lang="fr-FR" dirty="0" smtClean="0"/>
              <a:t>1. Parle-moi de la photo. </a:t>
            </a:r>
            <a:br>
              <a:rPr lang="fr-FR" dirty="0" smtClean="0"/>
            </a:br>
            <a:r>
              <a:rPr lang="fr-FR" dirty="0" smtClean="0"/>
              <a:t>2. Je crois que le mariage n’est pas important de nos jours ; quel est ton avis ? </a:t>
            </a:r>
            <a:br>
              <a:rPr lang="fr-FR" dirty="0" smtClean="0"/>
            </a:br>
            <a:r>
              <a:rPr lang="fr-FR" dirty="0" smtClean="0"/>
              <a:t>3. Parle-moi d’une occasion importante que tu as fêtée l’année dernière. </a:t>
            </a:r>
            <a:br>
              <a:rPr lang="fr-FR" dirty="0" smtClean="0"/>
            </a:br>
            <a:r>
              <a:rPr lang="fr-FR" dirty="0" smtClean="0"/>
              <a:t>4. Comment aimerais-tu fêter la fin de tes études ? </a:t>
            </a:r>
            <a:br>
              <a:rPr lang="fr-FR" dirty="0" smtClean="0"/>
            </a:br>
            <a:r>
              <a:rPr lang="fr-FR" dirty="0" smtClean="0"/>
              <a:t>5. Je pense que c’est important qu’une nation commémore certains événements historiques. Quelle est ton opinion ? </a:t>
            </a: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33</a:t>
            </a:fld>
            <a:endParaRPr lang="en-GB"/>
          </a:p>
        </p:txBody>
      </p:sp>
    </p:spTree>
    <p:extLst>
      <p:ext uri="{BB962C8B-B14F-4D97-AF65-F5344CB8AC3E}">
        <p14:creationId xmlns:p14="http://schemas.microsoft.com/office/powerpoint/2010/main" val="28076095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For students</a:t>
            </a:r>
            <a:br>
              <a:rPr lang="en-GB" sz="1200" b="0" i="0" u="none" strike="noStrike" kern="1200" baseline="0" dirty="0" smtClean="0">
                <a:solidFill>
                  <a:schemeClr val="tx1"/>
                </a:solidFill>
                <a:latin typeface="+mn-lt"/>
                <a:ea typeface="+mn-ea"/>
                <a:cs typeface="+mn-cs"/>
              </a:rPr>
            </a:br>
            <a:r>
              <a:rPr lang="en-GB" sz="1200" b="0" i="0" u="none" strike="noStrike" kern="1200" baseline="0" dirty="0" smtClean="0">
                <a:solidFill>
                  <a:schemeClr val="tx1"/>
                </a:solidFill>
                <a:latin typeface="+mn-lt"/>
                <a:ea typeface="+mn-ea"/>
                <a:cs typeface="+mn-cs"/>
              </a:rPr>
              <a:t>AQA French </a:t>
            </a:r>
            <a:r>
              <a:rPr lang="en-GB" sz="1200" b="1" i="0" u="none" strike="noStrike" kern="1200" baseline="0" dirty="0" smtClean="0">
                <a:solidFill>
                  <a:schemeClr val="tx1"/>
                </a:solidFill>
                <a:latin typeface="+mn-lt"/>
                <a:ea typeface="+mn-ea"/>
                <a:cs typeface="+mn-cs"/>
              </a:rPr>
              <a:t>SAMS DRAFT 1</a:t>
            </a:r>
          </a:p>
          <a:p>
            <a:r>
              <a:rPr lang="en-GB" sz="1200" b="0" i="0" u="none" strike="noStrike" kern="1200" baseline="0" dirty="0" smtClean="0">
                <a:solidFill>
                  <a:schemeClr val="tx1"/>
                </a:solidFill>
                <a:latin typeface="+mn-lt"/>
                <a:ea typeface="+mn-ea"/>
                <a:cs typeface="+mn-cs"/>
              </a:rPr>
              <a:t>Your teacher will ask you the following three questions and then </a:t>
            </a:r>
            <a:r>
              <a:rPr lang="en-GB" sz="1200" b="1" i="0" u="none" strike="noStrike" kern="1200" baseline="0" dirty="0" smtClean="0">
                <a:solidFill>
                  <a:schemeClr val="tx1"/>
                </a:solidFill>
                <a:latin typeface="+mn-lt"/>
                <a:ea typeface="+mn-ea"/>
                <a:cs typeface="+mn-cs"/>
              </a:rPr>
              <a:t>two more questions </a:t>
            </a:r>
            <a:r>
              <a:rPr lang="en-GB" sz="1200" b="0" i="0" u="none" strike="noStrike" kern="1200" baseline="0" dirty="0" smtClean="0">
                <a:solidFill>
                  <a:schemeClr val="tx1"/>
                </a:solidFill>
                <a:latin typeface="+mn-lt"/>
                <a:ea typeface="+mn-ea"/>
                <a:cs typeface="+mn-cs"/>
              </a:rPr>
              <a:t>which you have not prepared. </a:t>
            </a:r>
          </a:p>
          <a:p>
            <a:r>
              <a:rPr lang="fr-FR" sz="1200" b="0" i="0" u="none" strike="noStrike" kern="1200" baseline="0" dirty="0" smtClean="0">
                <a:solidFill>
                  <a:schemeClr val="tx1"/>
                </a:solidFill>
                <a:latin typeface="+mn-lt"/>
                <a:ea typeface="+mn-ea"/>
                <a:cs typeface="+mn-cs"/>
              </a:rPr>
              <a:t>• Qu’est-ce qu’il y a sur la photo ? </a:t>
            </a:r>
          </a:p>
          <a:p>
            <a:endParaRPr lang="en-GB"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 Tu veux te marier un jour ? Pourquoi/pourquoi pas ? </a:t>
            </a:r>
          </a:p>
          <a:p>
            <a:endParaRPr lang="en-GB"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 Tu t’entends bien avec ta famille ? Pourquoi/pourquoi pas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For teachers</a:t>
            </a:r>
          </a:p>
          <a:p>
            <a:r>
              <a:rPr lang="en-GB" sz="1200" b="0" i="0" u="none" strike="noStrike" kern="1200" baseline="0" dirty="0" smtClean="0">
                <a:solidFill>
                  <a:schemeClr val="tx1"/>
                </a:solidFill>
                <a:latin typeface="+mn-lt"/>
                <a:ea typeface="+mn-ea"/>
                <a:cs typeface="+mn-cs"/>
              </a:rPr>
              <a:t>The maximum time for this part of the test is </a:t>
            </a:r>
            <a:r>
              <a:rPr lang="en-GB" sz="1200" b="1" i="0" u="none" strike="noStrike" kern="1200" baseline="0" dirty="0" smtClean="0">
                <a:solidFill>
                  <a:schemeClr val="tx1"/>
                </a:solidFill>
                <a:latin typeface="+mn-lt"/>
                <a:ea typeface="+mn-ea"/>
                <a:cs typeface="+mn-cs"/>
              </a:rPr>
              <a:t>three minutes </a:t>
            </a:r>
            <a:r>
              <a:rPr lang="en-GB" sz="1200" b="0" i="0" u="none" strike="noStrike" kern="1200" baseline="0" dirty="0" smtClean="0">
                <a:solidFill>
                  <a:schemeClr val="tx1"/>
                </a:solidFill>
                <a:latin typeface="+mn-lt"/>
                <a:ea typeface="+mn-ea"/>
                <a:cs typeface="+mn-cs"/>
              </a:rPr>
              <a:t>but may well be less than that for some students.  ( = maximum 36 seconds to answer each bullet)</a:t>
            </a:r>
          </a:p>
          <a:p>
            <a:r>
              <a:rPr lang="en-GB" sz="1200" b="0" i="0" u="none" strike="noStrike" kern="1200" baseline="0" dirty="0" smtClean="0">
                <a:solidFill>
                  <a:schemeClr val="tx1"/>
                </a:solidFill>
                <a:latin typeface="+mn-lt"/>
                <a:ea typeface="+mn-ea"/>
                <a:cs typeface="+mn-cs"/>
              </a:rPr>
              <a:t>Students may use any notes they have made during the preparation time. </a:t>
            </a:r>
          </a:p>
          <a:p>
            <a:r>
              <a:rPr lang="en-GB" sz="1200" b="0" i="0" u="none" strike="noStrike" kern="1200" baseline="0" dirty="0" smtClean="0">
                <a:solidFill>
                  <a:schemeClr val="tx1"/>
                </a:solidFill>
                <a:latin typeface="+mn-lt"/>
                <a:ea typeface="+mn-ea"/>
                <a:cs typeface="+mn-cs"/>
              </a:rPr>
              <a:t>You begin the conversation by asking the student the first question ‘</a:t>
            </a:r>
            <a:r>
              <a:rPr lang="en-GB" sz="1200" b="0" i="0" u="none" strike="noStrike" kern="1200" baseline="0" dirty="0" err="1" smtClean="0">
                <a:solidFill>
                  <a:schemeClr val="tx1"/>
                </a:solidFill>
                <a:latin typeface="+mn-lt"/>
                <a:ea typeface="+mn-ea"/>
                <a:cs typeface="+mn-cs"/>
              </a:rPr>
              <a:t>Qu’est-ce</a:t>
            </a:r>
            <a:r>
              <a:rPr lang="en-GB" sz="1200" b="0" i="0" u="none" strike="noStrike" kern="1200" baseline="0" dirty="0" smtClean="0">
                <a:solidFill>
                  <a:schemeClr val="tx1"/>
                </a:solidFill>
                <a:latin typeface="+mn-lt"/>
                <a:ea typeface="+mn-ea"/>
                <a:cs typeface="+mn-cs"/>
              </a:rPr>
              <a:t> </a:t>
            </a:r>
            <a:r>
              <a:rPr lang="en-GB" sz="1200" b="0" i="0" u="none" strike="noStrike" kern="1200" baseline="0" dirty="0" err="1" smtClean="0">
                <a:solidFill>
                  <a:schemeClr val="tx1"/>
                </a:solidFill>
                <a:latin typeface="+mn-lt"/>
                <a:ea typeface="+mn-ea"/>
                <a:cs typeface="+mn-cs"/>
              </a:rPr>
              <a:t>qu’il</a:t>
            </a:r>
            <a:r>
              <a:rPr lang="en-GB" sz="1200" b="0" i="0" u="none" strike="noStrike" kern="1200" baseline="0" dirty="0" smtClean="0">
                <a:solidFill>
                  <a:schemeClr val="tx1"/>
                </a:solidFill>
                <a:latin typeface="+mn-lt"/>
                <a:ea typeface="+mn-ea"/>
                <a:cs typeface="+mn-cs"/>
              </a:rPr>
              <a:t> y a sur la photo ?’ You then ask the remaining four questions in order. You may paraphrase the questions provided the same meaning is maintained, and you may repeat or paraphrase a question that the student does not understand. You should allow the students to develop their responses as well as they are able. However, do not go over the maximum time of </a:t>
            </a:r>
            <a:r>
              <a:rPr lang="en-GB" sz="1200" b="1" i="0" u="none" strike="noStrike" kern="1200" baseline="0" dirty="0" smtClean="0">
                <a:solidFill>
                  <a:schemeClr val="tx1"/>
                </a:solidFill>
                <a:latin typeface="+mn-lt"/>
                <a:ea typeface="+mn-ea"/>
                <a:cs typeface="+mn-cs"/>
              </a:rPr>
              <a:t>two minutes </a:t>
            </a:r>
            <a:r>
              <a:rPr lang="en-GB" sz="1200" b="0" i="0" u="none" strike="noStrike" kern="1200" baseline="0" dirty="0" smtClean="0">
                <a:solidFill>
                  <a:schemeClr val="tx1"/>
                </a:solidFill>
                <a:latin typeface="+mn-lt"/>
                <a:ea typeface="+mn-ea"/>
                <a:cs typeface="+mn-cs"/>
              </a:rPr>
              <a:t>for the questions and answers on the Photo card. </a:t>
            </a:r>
            <a:endParaRPr lang="fr-FR" sz="1200" b="0" i="0" u="none" strike="noStrike" kern="1200" baseline="0" dirty="0" smtClean="0">
              <a:solidFill>
                <a:schemeClr val="tx1"/>
              </a:solidFill>
              <a:latin typeface="+mn-lt"/>
              <a:ea typeface="+mn-ea"/>
              <a:cs typeface="+mn-cs"/>
            </a:endParaRPr>
          </a:p>
          <a:p>
            <a:endParaRPr lang="fr-FR" sz="1200" b="0" i="0" u="none" strike="noStrike" kern="1200" baseline="0" dirty="0" smtClean="0">
              <a:solidFill>
                <a:schemeClr val="tx1"/>
              </a:solidFill>
              <a:latin typeface="+mn-lt"/>
              <a:ea typeface="+mn-ea"/>
              <a:cs typeface="+mn-cs"/>
            </a:endParaRPr>
          </a:p>
          <a:p>
            <a:endParaRPr lang="fr-FR" sz="1200" b="0" i="0" u="none" strike="noStrike" kern="1200" baseline="0" dirty="0" smtClean="0">
              <a:solidFill>
                <a:schemeClr val="tx1"/>
              </a:solidFill>
              <a:latin typeface="+mn-lt"/>
              <a:ea typeface="+mn-ea"/>
              <a:cs typeface="+mn-cs"/>
            </a:endParaRPr>
          </a:p>
          <a:p>
            <a:endParaRPr lang="en-GB"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fr-FR" sz="1200" b="0" i="0" u="none" strike="noStrike" kern="1200" baseline="0" dirty="0" smtClean="0">
                <a:solidFill>
                  <a:schemeClr val="tx1"/>
                </a:solidFill>
                <a:latin typeface="+mn-lt"/>
                <a:ea typeface="+mn-ea"/>
                <a:cs typeface="+mn-cs"/>
              </a:rPr>
              <a:t>Qu’est-ce qu’il y a sur la photo ? </a:t>
            </a:r>
          </a:p>
          <a:p>
            <a:endParaRPr lang="en-GB"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 Tu veux te marier un jour ? Pourquoi/pourquoi pas ? </a:t>
            </a:r>
          </a:p>
          <a:p>
            <a:endParaRPr lang="en-GB"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 Tu t’entends bien avec ta famille ? Pourquoi/pourquoi pas ?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 </a:t>
            </a:r>
            <a:r>
              <a:rPr lang="en-GB" sz="1200" b="0" i="0" u="none" strike="noStrike" kern="1200" baseline="0" dirty="0" err="1" smtClean="0">
                <a:solidFill>
                  <a:schemeClr val="tx1"/>
                </a:solidFill>
                <a:latin typeface="+mn-lt"/>
                <a:ea typeface="+mn-ea"/>
                <a:cs typeface="+mn-cs"/>
              </a:rPr>
              <a:t>Décris</a:t>
            </a:r>
            <a:r>
              <a:rPr lang="en-GB" sz="1200" b="0" i="0" u="none" strike="noStrike" kern="1200" baseline="0" dirty="0" smtClean="0">
                <a:solidFill>
                  <a:schemeClr val="tx1"/>
                </a:solidFill>
                <a:latin typeface="+mn-lt"/>
                <a:ea typeface="+mn-ea"/>
                <a:cs typeface="+mn-cs"/>
              </a:rPr>
              <a:t> ton/ta </a:t>
            </a:r>
            <a:r>
              <a:rPr lang="en-GB" sz="1200" b="0" i="0" u="none" strike="noStrike" kern="1200" baseline="0" dirty="0" err="1" smtClean="0">
                <a:solidFill>
                  <a:schemeClr val="tx1"/>
                </a:solidFill>
                <a:latin typeface="+mn-lt"/>
                <a:ea typeface="+mn-ea"/>
                <a:cs typeface="+mn-cs"/>
              </a:rPr>
              <a:t>meilleur</a:t>
            </a:r>
            <a:r>
              <a:rPr lang="en-GB" sz="1200" b="0" i="0" u="none" strike="noStrike" kern="1200" baseline="0" dirty="0" smtClean="0">
                <a:solidFill>
                  <a:schemeClr val="tx1"/>
                </a:solidFill>
                <a:latin typeface="+mn-lt"/>
                <a:ea typeface="+mn-ea"/>
                <a:cs typeface="+mn-cs"/>
              </a:rPr>
              <a:t>(e) </a:t>
            </a:r>
            <a:r>
              <a:rPr lang="en-GB" sz="1200" b="0" i="0" u="none" strike="noStrike" kern="1200" baseline="0" dirty="0" err="1" smtClean="0">
                <a:solidFill>
                  <a:schemeClr val="tx1"/>
                </a:solidFill>
                <a:latin typeface="+mn-lt"/>
                <a:ea typeface="+mn-ea"/>
                <a:cs typeface="+mn-cs"/>
              </a:rPr>
              <a:t>ami</a:t>
            </a:r>
            <a:r>
              <a:rPr lang="en-GB" sz="1200" b="0" i="0" u="none" strike="noStrike" kern="1200" baseline="0" dirty="0" smtClean="0">
                <a:solidFill>
                  <a:schemeClr val="tx1"/>
                </a:solidFill>
                <a:latin typeface="+mn-lt"/>
                <a:ea typeface="+mn-ea"/>
                <a:cs typeface="+mn-cs"/>
              </a:rPr>
              <a:t>(e). </a:t>
            </a:r>
          </a:p>
          <a:p>
            <a:endParaRPr lang="en-GB"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 Qu’est-ce que tu fais avec tes amis le week-end ? </a:t>
            </a:r>
          </a:p>
          <a:p>
            <a:endParaRPr lang="fr-FR" sz="1200" b="0" i="0" u="none" strike="noStrike" kern="1200" baseline="0" dirty="0" smtClean="0">
              <a:solidFill>
                <a:schemeClr val="tx1"/>
              </a:solidFill>
              <a:latin typeface="+mn-lt"/>
              <a:ea typeface="+mn-ea"/>
              <a:cs typeface="+mn-cs"/>
            </a:endParaRP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34</a:t>
            </a:fld>
            <a:endParaRPr lang="en-GB"/>
          </a:p>
        </p:txBody>
      </p:sp>
    </p:spTree>
    <p:extLst>
      <p:ext uri="{BB962C8B-B14F-4D97-AF65-F5344CB8AC3E}">
        <p14:creationId xmlns:p14="http://schemas.microsoft.com/office/powerpoint/2010/main" val="19633891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So, a</a:t>
            </a:r>
            <a:r>
              <a:rPr lang="en-GB" sz="1200" kern="1200" baseline="0" dirty="0" smtClean="0">
                <a:solidFill>
                  <a:schemeClr val="tx1"/>
                </a:solidFill>
                <a:effectLst/>
                <a:latin typeface="+mn-lt"/>
                <a:ea typeface="+mn-ea"/>
                <a:cs typeface="+mn-cs"/>
              </a:rPr>
              <a:t> good rule of thumb would be to work towards students being able to describe a photo for between 30 – 45 seconds.</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Here’s one I prepared earlier…</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As I read it, look at the language functions on the RHS of your handout and begin to fill it in.</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Then complete the tasks and discuss with colleagues what implications this has for what we teach and practise in the classroom, bearing in mind that this is a task that all GCSE candidates will need to do, with very few moments to prepare, so it is essentially a spontaneous task (A4 notes sheet allowed)</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s-ES_tradnl" sz="1200" kern="1200" dirty="0" smtClean="0">
                <a:solidFill>
                  <a:schemeClr val="tx1"/>
                </a:solidFill>
                <a:effectLst/>
                <a:latin typeface="+mn-lt"/>
                <a:ea typeface="+mn-ea"/>
                <a:cs typeface="+mn-cs"/>
              </a:rPr>
              <a:t>En la foto hay un grupo de</a:t>
            </a:r>
            <a:r>
              <a:rPr lang="es-ES_tradnl" sz="1200" kern="1200" baseline="0" dirty="0" smtClean="0">
                <a:solidFill>
                  <a:schemeClr val="tx1"/>
                </a:solidFill>
                <a:effectLst/>
                <a:latin typeface="+mn-lt"/>
                <a:ea typeface="+mn-ea"/>
                <a:cs typeface="+mn-cs"/>
              </a:rPr>
              <a:t> personas.  A lo mejor es una familia porque hay personas de varias edades.</a:t>
            </a:r>
            <a:br>
              <a:rPr lang="es-ES_tradnl" sz="1200" kern="1200" baseline="0" dirty="0" smtClean="0">
                <a:solidFill>
                  <a:schemeClr val="tx1"/>
                </a:solidFill>
                <a:effectLst/>
                <a:latin typeface="+mn-lt"/>
                <a:ea typeface="+mn-ea"/>
                <a:cs typeface="+mn-cs"/>
              </a:rPr>
            </a:br>
            <a:r>
              <a:rPr lang="es-ES_tradnl" sz="1200" kern="1200" baseline="0" dirty="0" smtClean="0">
                <a:solidFill>
                  <a:schemeClr val="tx1"/>
                </a:solidFill>
                <a:effectLst/>
                <a:latin typeface="+mn-lt"/>
                <a:ea typeface="+mn-ea"/>
                <a:cs typeface="+mn-cs"/>
              </a:rPr>
              <a:t>En el centro podría ser el padre, y a la derecha quizás la madre. </a:t>
            </a:r>
            <a:br>
              <a:rPr lang="es-ES_tradnl" sz="1200" kern="1200" baseline="0" dirty="0" smtClean="0">
                <a:solidFill>
                  <a:schemeClr val="tx1"/>
                </a:solidFill>
                <a:effectLst/>
                <a:latin typeface="+mn-lt"/>
                <a:ea typeface="+mn-ea"/>
                <a:cs typeface="+mn-cs"/>
              </a:rPr>
            </a:br>
            <a:r>
              <a:rPr lang="es-ES_tradnl" sz="1200" kern="1200" baseline="0" dirty="0" smtClean="0">
                <a:solidFill>
                  <a:schemeClr val="tx1"/>
                </a:solidFill>
                <a:effectLst/>
                <a:latin typeface="+mn-lt"/>
                <a:ea typeface="+mn-ea"/>
                <a:cs typeface="+mn-cs"/>
              </a:rPr>
              <a:t>Al lado del padre hay una chica.  Tiene el pelo marrón y largo y a mi parecer tiene diez u once años.</a:t>
            </a:r>
            <a:br>
              <a:rPr lang="es-ES_tradnl" sz="1200" kern="1200" baseline="0" dirty="0" smtClean="0">
                <a:solidFill>
                  <a:schemeClr val="tx1"/>
                </a:solidFill>
                <a:effectLst/>
                <a:latin typeface="+mn-lt"/>
                <a:ea typeface="+mn-ea"/>
                <a:cs typeface="+mn-cs"/>
              </a:rPr>
            </a:br>
            <a:r>
              <a:rPr lang="es-ES_tradnl" sz="1200" kern="1200" baseline="0" dirty="0" smtClean="0">
                <a:solidFill>
                  <a:schemeClr val="tx1"/>
                </a:solidFill>
                <a:effectLst/>
                <a:latin typeface="+mn-lt"/>
                <a:ea typeface="+mn-ea"/>
                <a:cs typeface="+mn-cs"/>
              </a:rPr>
              <a:t>Están sentados en una mesa fuera y están comiendo y charlando. </a:t>
            </a:r>
            <a:br>
              <a:rPr lang="es-ES_tradnl" sz="1200" kern="1200" baseline="0" dirty="0" smtClean="0">
                <a:solidFill>
                  <a:schemeClr val="tx1"/>
                </a:solidFill>
                <a:effectLst/>
                <a:latin typeface="+mn-lt"/>
                <a:ea typeface="+mn-ea"/>
                <a:cs typeface="+mn-cs"/>
              </a:rPr>
            </a:br>
            <a:r>
              <a:rPr lang="es-ES_tradnl" sz="1200" kern="1200" baseline="0" dirty="0" smtClean="0">
                <a:solidFill>
                  <a:schemeClr val="tx1"/>
                </a:solidFill>
                <a:effectLst/>
                <a:latin typeface="+mn-lt"/>
                <a:ea typeface="+mn-ea"/>
                <a:cs typeface="+mn-cs"/>
              </a:rPr>
              <a:t>En mi opinión podrían estar en el jardín pero no se puede ver mucho en el fondo.</a:t>
            </a:r>
            <a:br>
              <a:rPr lang="es-ES_tradnl" sz="1200" kern="1200" baseline="0" dirty="0" smtClean="0">
                <a:solidFill>
                  <a:schemeClr val="tx1"/>
                </a:solidFill>
                <a:effectLst/>
                <a:latin typeface="+mn-lt"/>
                <a:ea typeface="+mn-ea"/>
                <a:cs typeface="+mn-cs"/>
              </a:rPr>
            </a:br>
            <a:r>
              <a:rPr lang="es-ES_tradnl" sz="1200" kern="1200" baseline="0" dirty="0" smtClean="0">
                <a:solidFill>
                  <a:schemeClr val="tx1"/>
                </a:solidFill>
                <a:effectLst/>
                <a:latin typeface="+mn-lt"/>
                <a:ea typeface="+mn-ea"/>
                <a:cs typeface="+mn-cs"/>
              </a:rPr>
              <a:t>Pienso que es un evento especial porque no es un picnic.  </a:t>
            </a:r>
            <a:br>
              <a:rPr lang="es-ES_tradnl" sz="1200" kern="1200" baseline="0" dirty="0" smtClean="0">
                <a:solidFill>
                  <a:schemeClr val="tx1"/>
                </a:solidFill>
                <a:effectLst/>
                <a:latin typeface="+mn-lt"/>
                <a:ea typeface="+mn-ea"/>
                <a:cs typeface="+mn-cs"/>
              </a:rPr>
            </a:br>
            <a:r>
              <a:rPr lang="es-ES_tradnl" sz="1200" kern="1200" baseline="0" dirty="0" smtClean="0">
                <a:solidFill>
                  <a:schemeClr val="tx1"/>
                </a:solidFill>
                <a:effectLst/>
                <a:latin typeface="+mn-lt"/>
                <a:ea typeface="+mn-ea"/>
                <a:cs typeface="+mn-cs"/>
              </a:rPr>
              <a:t>Parece una celebración más formal, posiblemente un cumpleaños aunque no hay regalos ni tarta de cumpleaños en la foto.</a:t>
            </a:r>
            <a:br>
              <a:rPr lang="es-ES_tradnl" sz="1200" kern="1200" baseline="0" dirty="0" smtClean="0">
                <a:solidFill>
                  <a:schemeClr val="tx1"/>
                </a:solidFill>
                <a:effectLst/>
                <a:latin typeface="+mn-lt"/>
                <a:ea typeface="+mn-ea"/>
                <a:cs typeface="+mn-cs"/>
              </a:rPr>
            </a:br>
            <a:r>
              <a:rPr lang="es-ES_tradnl" sz="1200" kern="1200" baseline="0" dirty="0" smtClean="0">
                <a:solidFill>
                  <a:schemeClr val="tx1"/>
                </a:solidFill>
                <a:effectLst/>
                <a:latin typeface="+mn-lt"/>
                <a:ea typeface="+mn-ea"/>
                <a:cs typeface="+mn-cs"/>
              </a:rPr>
              <a:t>Por lo visto están muy contentos porque todos están sonriendo y parecen muy relajados.</a:t>
            </a:r>
            <a:br>
              <a:rPr lang="es-ES_tradnl" sz="1200" kern="1200" baseline="0" dirty="0" smtClean="0">
                <a:solidFill>
                  <a:schemeClr val="tx1"/>
                </a:solidFill>
                <a:effectLst/>
                <a:latin typeface="+mn-lt"/>
                <a:ea typeface="+mn-ea"/>
                <a:cs typeface="+mn-cs"/>
              </a:rPr>
            </a:br>
            <a:r>
              <a:rPr lang="es-ES_tradnl" sz="1200" kern="1200" baseline="0" dirty="0" smtClean="0">
                <a:solidFill>
                  <a:schemeClr val="tx1"/>
                </a:solidFill>
                <a:effectLst/>
                <a:latin typeface="+mn-lt"/>
                <a:ea typeface="+mn-ea"/>
                <a:cs typeface="+mn-cs"/>
              </a:rPr>
              <a:t>Creo que hace mucho sol y calor porque llevan gafas de sol y ropa de verano.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baseline="0" dirty="0" smtClean="0">
                <a:solidFill>
                  <a:schemeClr val="tx1"/>
                </a:solidFill>
                <a:effectLst/>
                <a:latin typeface="+mn-lt"/>
                <a:ea typeface="+mn-ea"/>
                <a:cs typeface="+mn-cs"/>
              </a:rPr>
              <a:t/>
            </a:r>
            <a:br>
              <a:rPr lang="es-ES_tradnl" sz="1200" kern="1200" baseline="0" dirty="0" smtClean="0">
                <a:solidFill>
                  <a:schemeClr val="tx1"/>
                </a:solidFill>
                <a:effectLst/>
                <a:latin typeface="+mn-lt"/>
                <a:ea typeface="+mn-ea"/>
                <a:cs typeface="+mn-cs"/>
              </a:rPr>
            </a:b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35</a:t>
            </a:fld>
            <a:endParaRPr lang="en-GB"/>
          </a:p>
        </p:txBody>
      </p:sp>
    </p:spTree>
    <p:extLst>
      <p:ext uri="{BB962C8B-B14F-4D97-AF65-F5344CB8AC3E}">
        <p14:creationId xmlns:p14="http://schemas.microsoft.com/office/powerpoint/2010/main" val="4629639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Point – Evidence/Explanation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or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SHE – Statement / Hypothesis</a:t>
            </a:r>
            <a:r>
              <a:rPr lang="en-GB" sz="1200" kern="1200" baseline="0" dirty="0" smtClean="0">
                <a:solidFill>
                  <a:schemeClr val="tx1"/>
                </a:solidFill>
                <a:effectLst/>
                <a:latin typeface="+mn-lt"/>
                <a:ea typeface="+mn-ea"/>
                <a:cs typeface="+mn-cs"/>
              </a:rPr>
              <a:t> / Evidence/Explanation</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Physical description</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Action</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Location</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(Weather)</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Mood</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36</a:t>
            </a:fld>
            <a:endParaRPr lang="en-GB"/>
          </a:p>
        </p:txBody>
      </p:sp>
    </p:spTree>
    <p:extLst>
      <p:ext uri="{BB962C8B-B14F-4D97-AF65-F5344CB8AC3E}">
        <p14:creationId xmlns:p14="http://schemas.microsoft.com/office/powerpoint/2010/main" val="3026840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C74CA774-1DE4-4467-8868-4D51082CD8A6}" type="slidenum">
              <a:rPr lang="en-GB" altLang="en-US">
                <a:solidFill>
                  <a:prstClr val="black"/>
                </a:solidFill>
              </a:rPr>
              <a:pPr/>
              <a:t>37</a:t>
            </a:fld>
            <a:endParaRPr lang="en-GB" altLang="en-US">
              <a:solidFill>
                <a:prstClr val="black"/>
              </a:solidFill>
            </a:endParaRPr>
          </a:p>
        </p:txBody>
      </p:sp>
      <p:sp>
        <p:nvSpPr>
          <p:cNvPr id="51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This lesson aims to enable learners to practise asking questions about photos.  They start off with this slide and try to make as many questions as possible to ask you about the photo on slide 3.  (They haven’t seen the photo yet).  </a:t>
            </a:r>
          </a:p>
        </p:txBody>
      </p:sp>
    </p:spTree>
    <p:extLst>
      <p:ext uri="{BB962C8B-B14F-4D97-AF65-F5344CB8AC3E}">
        <p14:creationId xmlns:p14="http://schemas.microsoft.com/office/powerpoint/2010/main" val="20302804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Here we</a:t>
            </a:r>
            <a:r>
              <a:rPr lang="en-GB" sz="1200" kern="1200" baseline="0" dirty="0" smtClean="0">
                <a:solidFill>
                  <a:schemeClr val="tx1"/>
                </a:solidFill>
                <a:effectLst/>
                <a:latin typeface="+mn-lt"/>
                <a:ea typeface="+mn-ea"/>
                <a:cs typeface="+mn-cs"/>
              </a:rPr>
              <a:t> need to keep in mind that the ability to do this is first and foremost about the speed and accuracy of understanding.</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Students can only respond readily, without hesitation and appropriately if they are able to work out at great speed what is being asked of them.</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This requires a lot of practice of language that has already been presented, listened to once or twice, read about and even written about.</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These sorts of classroom tasks alone won’t enable students to progress to the speed of decoding and ease of response that they and we would like them to achieve.</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No magic here… we just have to give lots of opportunities where they are in the position where this is required of them.</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Best possible set up in the classroom is pair work.</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There are many different types of task / format that we can use.</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Key to these is the element of unpredictability.  Just a twist on many activities students already do can increase the extent to which they have to respond spontaneously in the moment.</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E.g. not answer questions in order but getting students to rotate their questions does an awful lot to reduce the predictability of our speaking tasks.</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If we start from the very beginning, day 1, we can use several routine activities to ensure that students become a source of speaking input (and therefore listening and understanding stimulus) for each other.</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38</a:t>
            </a:fld>
            <a:endParaRPr lang="en-GB"/>
          </a:p>
        </p:txBody>
      </p:sp>
    </p:spTree>
    <p:extLst>
      <p:ext uri="{BB962C8B-B14F-4D97-AF65-F5344CB8AC3E}">
        <p14:creationId xmlns:p14="http://schemas.microsoft.com/office/powerpoint/2010/main" val="5066694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Draw from the sound what you think it is</a:t>
            </a:r>
            <a:br>
              <a:rPr lang="en-GB" dirty="0" smtClean="0"/>
            </a:br>
            <a:r>
              <a:rPr lang="en-GB" dirty="0" smtClean="0"/>
              <a:t>2 Confirm from the written word (allow</a:t>
            </a:r>
            <a:r>
              <a:rPr lang="en-GB" baseline="0" dirty="0" smtClean="0"/>
              <a:t> time to change mind/picture)</a:t>
            </a:r>
          </a:p>
          <a:p>
            <a:r>
              <a:rPr lang="en-GB" baseline="0" dirty="0" smtClean="0"/>
              <a:t>3 Show the pictures (learners change their pictures to reflect the meaning, if they got any wrong)</a:t>
            </a:r>
          </a:p>
          <a:p>
            <a:endParaRPr lang="en-GB" baseline="0" dirty="0" smtClean="0"/>
          </a:p>
          <a:p>
            <a:r>
              <a:rPr lang="en-GB" baseline="0" dirty="0" smtClean="0"/>
              <a:t>From here:</a:t>
            </a:r>
          </a:p>
          <a:p>
            <a:r>
              <a:rPr lang="en-GB" baseline="0" dirty="0" smtClean="0"/>
              <a:t>1 speed listening</a:t>
            </a:r>
            <a:br>
              <a:rPr lang="en-GB" baseline="0" dirty="0" smtClean="0"/>
            </a:br>
            <a:r>
              <a:rPr lang="en-GB" baseline="0" dirty="0" smtClean="0"/>
              <a:t>2 taboo</a:t>
            </a:r>
            <a:br>
              <a:rPr lang="en-GB" baseline="0" dirty="0" smtClean="0"/>
            </a:br>
            <a:r>
              <a:rPr lang="en-GB" baseline="0" dirty="0" smtClean="0"/>
              <a:t>3 Q &amp; A (i.e. put all the cards together – each learner picks 3)  </a:t>
            </a:r>
            <a:r>
              <a:rPr lang="en-GB" baseline="0" dirty="0" err="1" smtClean="0"/>
              <a:t>Tienes</a:t>
            </a:r>
            <a:r>
              <a:rPr lang="en-GB" baseline="0" dirty="0" smtClean="0"/>
              <a:t> </a:t>
            </a:r>
            <a:r>
              <a:rPr lang="en-GB" baseline="0" dirty="0" err="1" smtClean="0"/>
              <a:t>una</a:t>
            </a:r>
            <a:r>
              <a:rPr lang="en-GB" baseline="0" dirty="0" smtClean="0"/>
              <a:t> </a:t>
            </a:r>
            <a:r>
              <a:rPr lang="en-GB" baseline="0" dirty="0" err="1" smtClean="0"/>
              <a:t>naranja</a:t>
            </a:r>
            <a:r>
              <a:rPr lang="en-GB" baseline="0" dirty="0" smtClean="0"/>
              <a:t> Si / No – make pairs this way.</a:t>
            </a:r>
            <a:r>
              <a:rPr lang="en-GB" baseline="0" dirty="0"/>
              <a:t> </a:t>
            </a:r>
            <a:r>
              <a:rPr lang="en-GB" baseline="0" dirty="0" smtClean="0"/>
              <a:t> Always have 3 x cards so have to pick up when you’ve got rid</a:t>
            </a:r>
          </a:p>
          <a:p>
            <a:r>
              <a:rPr lang="en-GB" baseline="0" dirty="0" smtClean="0"/>
              <a:t>4 Say as many things as you can about one of the items </a:t>
            </a:r>
          </a:p>
          <a:p>
            <a:r>
              <a:rPr lang="en-GB" baseline="0" dirty="0" smtClean="0"/>
              <a:t>5 Ask as many questions as you can about one of the items</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6658FE48-AF5F-4F2F-89D1-23778DF92E1E}"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4150942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We could spend a lot time on</a:t>
            </a:r>
            <a:r>
              <a:rPr lang="en-GB" sz="1200" kern="1200" baseline="0" dirty="0" smtClean="0">
                <a:solidFill>
                  <a:schemeClr val="tx1"/>
                </a:solidFill>
                <a:effectLst/>
                <a:latin typeface="+mn-lt"/>
                <a:ea typeface="+mn-ea"/>
                <a:cs typeface="+mn-cs"/>
              </a:rPr>
              <a:t> all the new aspects of the GCSE – there is plenty to discuss, BUT this workshop’s focus is specifically the spontaneous requirements of the new GCSE, i.e. looking at what they will have to do spontaneously in general terms in the new exam, and then focusing on the classroom and the ways in which we can maximise the opportunities for our learners to develop the necessary knowledge and skills, as it is definitely a question of both.</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4</a:t>
            </a:fld>
            <a:endParaRPr lang="en-GB"/>
          </a:p>
        </p:txBody>
      </p:sp>
    </p:spTree>
    <p:extLst>
      <p:ext uri="{BB962C8B-B14F-4D97-AF65-F5344CB8AC3E}">
        <p14:creationId xmlns:p14="http://schemas.microsoft.com/office/powerpoint/2010/main" val="35547352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40</a:t>
            </a:fld>
            <a:endParaRPr lang="en-GB"/>
          </a:p>
        </p:txBody>
      </p:sp>
    </p:spTree>
    <p:extLst>
      <p:ext uri="{BB962C8B-B14F-4D97-AF65-F5344CB8AC3E}">
        <p14:creationId xmlns:p14="http://schemas.microsoft.com/office/powerpoint/2010/main" val="31318508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This is not about contingent interaction at this stage.  Students have to listen to know not to repeat but their turn</a:t>
            </a:r>
            <a:r>
              <a:rPr lang="en-GB" sz="1200" kern="1200" baseline="0" dirty="0" smtClean="0">
                <a:solidFill>
                  <a:schemeClr val="tx1"/>
                </a:solidFill>
                <a:effectLst/>
                <a:latin typeface="+mn-lt"/>
                <a:ea typeface="+mn-ea"/>
                <a:cs typeface="+mn-cs"/>
              </a:rPr>
              <a:t> doesn’t depend for meaning on their partner’s turn before, as it does in real conversation.</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Never the lesson, these sorts of tasks speed up meaning-focused production and provide listening practice.</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It’s a step along the way…</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41</a:t>
            </a:fld>
            <a:endParaRPr lang="en-GB"/>
          </a:p>
        </p:txBody>
      </p:sp>
    </p:spTree>
    <p:extLst>
      <p:ext uri="{BB962C8B-B14F-4D97-AF65-F5344CB8AC3E}">
        <p14:creationId xmlns:p14="http://schemas.microsoft.com/office/powerpoint/2010/main" val="35359599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Way to add spontaneous utterances to any new vocabulary – </a:t>
            </a:r>
          </a:p>
          <a:p>
            <a:r>
              <a:rPr lang="en-GB" dirty="0" smtClean="0"/>
              <a:t>When pupils draw</a:t>
            </a:r>
            <a:r>
              <a:rPr lang="en-GB" baseline="0" dirty="0" smtClean="0"/>
              <a:t> one of these cards, they have to say:</a:t>
            </a:r>
          </a:p>
          <a:p>
            <a:r>
              <a:rPr lang="en-GB" baseline="0" dirty="0" smtClean="0"/>
              <a:t>1 a question</a:t>
            </a:r>
            <a:br>
              <a:rPr lang="en-GB" baseline="0" dirty="0" smtClean="0"/>
            </a:br>
            <a:r>
              <a:rPr lang="en-GB" baseline="0" dirty="0" smtClean="0"/>
              <a:t>2 an exclamation</a:t>
            </a:r>
          </a:p>
          <a:p>
            <a:r>
              <a:rPr lang="en-GB" baseline="0" dirty="0" smtClean="0"/>
              <a:t>3 a positive opinion</a:t>
            </a:r>
          </a:p>
          <a:p>
            <a:r>
              <a:rPr lang="en-GB" baseline="0" dirty="0" smtClean="0"/>
              <a:t>4 a negative opinion</a:t>
            </a:r>
          </a:p>
          <a:p>
            <a:r>
              <a:rPr lang="en-GB" baseline="0" dirty="0" smtClean="0"/>
              <a:t>5 something in the future</a:t>
            </a:r>
          </a:p>
          <a:p>
            <a:r>
              <a:rPr lang="en-GB" baseline="0" dirty="0" smtClean="0"/>
              <a:t>6 something in the past</a:t>
            </a:r>
            <a:endParaRPr lang="en-GB" dirty="0"/>
          </a:p>
        </p:txBody>
      </p:sp>
      <p:sp>
        <p:nvSpPr>
          <p:cNvPr id="4" name="Slide Number Placeholder 3"/>
          <p:cNvSpPr>
            <a:spLocks noGrp="1"/>
          </p:cNvSpPr>
          <p:nvPr>
            <p:ph type="sldNum" sz="quarter" idx="10"/>
          </p:nvPr>
        </p:nvSpPr>
        <p:spPr/>
        <p:txBody>
          <a:bodyPr/>
          <a:lstStyle/>
          <a:p>
            <a:fld id="{6658FE48-AF5F-4F2F-89D1-23778DF92E1E}"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34513544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Another step along the way.</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Translation.</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There are many tasks that facilitate</a:t>
            </a:r>
            <a:r>
              <a:rPr lang="en-GB" sz="1200" kern="1200" baseline="0" dirty="0" smtClean="0">
                <a:solidFill>
                  <a:schemeClr val="tx1"/>
                </a:solidFill>
                <a:effectLst/>
                <a:latin typeface="+mn-lt"/>
                <a:ea typeface="+mn-ea"/>
                <a:cs typeface="+mn-cs"/>
              </a:rPr>
              <a:t> students doing this.</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43</a:t>
            </a:fld>
            <a:endParaRPr lang="en-GB"/>
          </a:p>
        </p:txBody>
      </p:sp>
    </p:spTree>
    <p:extLst>
      <p:ext uri="{BB962C8B-B14F-4D97-AF65-F5344CB8AC3E}">
        <p14:creationId xmlns:p14="http://schemas.microsoft.com/office/powerpoint/2010/main" val="32371657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These would be cut up into individual cards for a short speaking line activity.  Learners ask and answer the questions and then move on to the next person.  Finally they can answer also for themselves.</a:t>
            </a:r>
            <a:endParaRPr lang="en-US" smtClean="0"/>
          </a:p>
          <a:p>
            <a:pPr eaLnBrk="1" hangingPunct="1">
              <a:spcBef>
                <a:spcPct val="0"/>
              </a:spcBef>
            </a:pPr>
            <a:endParaRPr lang="en-US" smtClean="0"/>
          </a:p>
        </p:txBody>
      </p:sp>
      <p:sp>
        <p:nvSpPr>
          <p:cNvPr id="15667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8D456D1-0487-40CF-BACA-396CC73414EF}" type="slidenum">
              <a:rPr lang="en-US">
                <a:solidFill>
                  <a:prstClr val="black"/>
                </a:solidFill>
                <a:latin typeface="Calibri" panose="020F0502020204030204" pitchFamily="34" charset="0"/>
              </a:rPr>
              <a:pPr eaLnBrk="1" hangingPunct="1"/>
              <a:t>45</a:t>
            </a:fld>
            <a:endParaRPr lang="en-US">
              <a:solidFill>
                <a:prstClr val="black"/>
              </a:solidFill>
              <a:latin typeface="Calibri" panose="020F0502020204030204" pitchFamily="34" charset="0"/>
            </a:endParaRPr>
          </a:p>
        </p:txBody>
      </p:sp>
    </p:spTree>
    <p:extLst>
      <p:ext uri="{BB962C8B-B14F-4D97-AF65-F5344CB8AC3E}">
        <p14:creationId xmlns:p14="http://schemas.microsoft.com/office/powerpoint/2010/main" val="41579533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The Find</a:t>
            </a:r>
            <a:r>
              <a:rPr lang="en-GB" altLang="en-US" baseline="0" dirty="0" smtClean="0"/>
              <a:t> Someone Who task</a:t>
            </a:r>
            <a:r>
              <a:rPr lang="en-GB" altLang="en-US" dirty="0" smtClean="0"/>
              <a:t/>
            </a:r>
            <a:br>
              <a:rPr lang="en-GB" altLang="en-US" dirty="0" smtClean="0"/>
            </a:br>
            <a:r>
              <a:rPr lang="en-GB" altLang="en-US" dirty="0" smtClean="0"/>
              <a:t/>
            </a:r>
            <a:br>
              <a:rPr lang="en-GB" altLang="en-US" dirty="0" smtClean="0"/>
            </a:br>
            <a:r>
              <a:rPr lang="en-GB" altLang="en-US" dirty="0" smtClean="0"/>
              <a:t>If you want to simplify this, just leave out question 4, which is the most different/new of them all.</a:t>
            </a:r>
            <a:endParaRPr lang="en-US" altLang="en-US" dirty="0" smtClean="0"/>
          </a:p>
        </p:txBody>
      </p:sp>
      <p:sp>
        <p:nvSpPr>
          <p:cNvPr id="512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5F089E7-33FA-42D0-B574-1BB6255086B4}" type="slidenum">
              <a:rPr lang="en-US" altLang="en-US">
                <a:solidFill>
                  <a:prstClr val="black"/>
                </a:solidFill>
                <a:latin typeface="Calibri" panose="020F0502020204030204" pitchFamily="34" charset="0"/>
              </a:rPr>
              <a:pPr eaLnBrk="1" hangingPunct="1"/>
              <a:t>47</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4712038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this stage, students should jumble</a:t>
            </a:r>
            <a:r>
              <a:rPr lang="en-GB" baseline="0" dirty="0" smtClean="0"/>
              <a:t> the questions to each other.</a:t>
            </a:r>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smtClean="0"/>
              <a:t>50</a:t>
            </a:fld>
            <a:endParaRPr lang="en-GB"/>
          </a:p>
        </p:txBody>
      </p:sp>
    </p:spTree>
    <p:extLst>
      <p:ext uri="{BB962C8B-B14F-4D97-AF65-F5344CB8AC3E}">
        <p14:creationId xmlns:p14="http://schemas.microsoft.com/office/powerpoint/2010/main" val="35422617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C271893-858E-412D-A928-8C8128D9B603}" type="slidenum">
              <a:rPr lang="en-GB" altLang="en-US"/>
              <a:pPr eaLnBrk="1" hangingPunct="1"/>
              <a:t>51</a:t>
            </a:fld>
            <a:endParaRPr lang="en-GB" altLang="en-US"/>
          </a:p>
        </p:txBody>
      </p:sp>
      <p:sp>
        <p:nvSpPr>
          <p:cNvPr id="12291" name="Slide Image Placeholder 1"/>
          <p:cNvSpPr>
            <a:spLocks noGrp="1" noRot="1" noChangeAspect="1" noTextEdit="1"/>
          </p:cNvSpPr>
          <p:nvPr>
            <p:ph type="sldImg"/>
          </p:nvPr>
        </p:nvSpPr>
        <p:spPr>
          <a:ln/>
        </p:spPr>
      </p:sp>
      <p:sp>
        <p:nvSpPr>
          <p:cNvPr id="12292" name="Notes Placeholder 2"/>
          <p:cNvSpPr>
            <a:spLocks noGrp="1"/>
          </p:cNvSpPr>
          <p:nvPr>
            <p:ph type="body" idx="1"/>
          </p:nvPr>
        </p:nvSpPr>
        <p:spPr>
          <a:noFill/>
        </p:spPr>
        <p:txBody>
          <a:bodyPr/>
          <a:lstStyle/>
          <a:p>
            <a:pPr eaLnBrk="1" hangingPunct="1"/>
            <a:r>
              <a:rPr lang="en-GB" altLang="en-US" dirty="0" smtClean="0"/>
              <a:t>Students have to change something in the sentence – it could be one detail, it could be the whole thing, it could be adding an additional detail to ‘grow’ the sentence.  </a:t>
            </a:r>
          </a:p>
          <a:p>
            <a:pPr eaLnBrk="1" hangingPunct="1"/>
            <a:r>
              <a:rPr lang="en-GB" altLang="en-US" dirty="0" smtClean="0"/>
              <a:t>Do this one as an activity with the delegates.</a:t>
            </a:r>
            <a:endParaRPr lang="en-US" altLang="en-US" dirty="0" smtClean="0"/>
          </a:p>
        </p:txBody>
      </p:sp>
      <p:sp>
        <p:nvSpPr>
          <p:cNvPr id="4" name="Slide Number Placeholder 3"/>
          <p:cNvSpPr txBox="1">
            <a:spLocks noGrp="1"/>
          </p:cNvSpPr>
          <p:nvPr/>
        </p:nvSpPr>
        <p:spPr>
          <a:xfrm>
            <a:off x="3883852" y="8684826"/>
            <a:ext cx="2972547" cy="457711"/>
          </a:xfrm>
          <a:prstGeom prst="rect">
            <a:avLst/>
          </a:prstGeom>
          <a:noFill/>
        </p:spPr>
        <p:txBody>
          <a:bodyPr anchor="b"/>
          <a:lstStyle/>
          <a:p>
            <a:pPr algn="r" fontAlgn="auto">
              <a:spcBef>
                <a:spcPts val="0"/>
              </a:spcBef>
              <a:spcAft>
                <a:spcPts val="0"/>
              </a:spcAft>
              <a:defRPr/>
            </a:pPr>
            <a:fld id="{8330B47F-BE3A-4059-A53B-58D860EB49DD}" type="slidenum">
              <a:rPr lang="en-US" sz="1200">
                <a:latin typeface="+mn-lt"/>
              </a:rPr>
              <a:pPr algn="r" fontAlgn="auto">
                <a:spcBef>
                  <a:spcPts val="0"/>
                </a:spcBef>
                <a:spcAft>
                  <a:spcPts val="0"/>
                </a:spcAft>
                <a:defRPr/>
              </a:pPr>
              <a:t>51</a:t>
            </a:fld>
            <a:endParaRPr lang="en-US" sz="1200">
              <a:latin typeface="+mn-lt"/>
            </a:endParaRPr>
          </a:p>
        </p:txBody>
      </p:sp>
    </p:spTree>
    <p:extLst>
      <p:ext uri="{BB962C8B-B14F-4D97-AF65-F5344CB8AC3E}">
        <p14:creationId xmlns:p14="http://schemas.microsoft.com/office/powerpoint/2010/main" val="41721450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dirty="0" smtClean="0"/>
              <a:t>Remember that this can</a:t>
            </a:r>
            <a:r>
              <a:rPr lang="en-GB" baseline="0" dirty="0" smtClean="0"/>
              <a:t> be the first stage to a Q&amp;A task.</a:t>
            </a:r>
            <a:endParaRPr lang="en-US" dirty="0"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C5321A76-BA74-4D49-AC27-408E58AEFB3F}" type="slidenum">
              <a:rPr lang="en-US">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8659697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Here we</a:t>
            </a:r>
            <a:r>
              <a:rPr lang="en-GB" sz="1200" kern="1200" baseline="0" dirty="0" smtClean="0">
                <a:solidFill>
                  <a:schemeClr val="tx1"/>
                </a:solidFill>
                <a:effectLst/>
                <a:latin typeface="+mn-lt"/>
                <a:ea typeface="+mn-ea"/>
                <a:cs typeface="+mn-cs"/>
              </a:rPr>
              <a:t> need to keep in mind that the ability to do this is first and foremost about the speed and accuracy of understanding.</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Students can only respond readily, without hesitation and appropriately if they are able to work out at great speed what is being asked of them.</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This requires a lot of practice of language that has already been presented, listened to once or twice, read about and even written about.</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These sorts of classroom tasks alone won’t enable students to progress to the speed of decoding and ease of response that they and we would like them to achieve.</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No magic here… we just have to give lots of opportunities where they are in the position where this is required of them.</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Best possible set up in the classroom is pair work.</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There are many different types of task / format that we can use.</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Key to these is the element of unpredictability.  Just a twist on many activities students already do can increase the extent to which they have to respond spontaneously in the moment.</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E.g. not answer questions in order but getting students to rotate their questions does an awful lot to reduce the predictability of our speaking tasks.</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If we start from the very beginning, day 1, we can use several routine activities to ensure that students become a source of speaking input (and therefore listening and understanding stimulus) for each other.</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53</a:t>
            </a:fld>
            <a:endParaRPr lang="en-GB">
              <a:solidFill>
                <a:prstClr val="black"/>
              </a:solidFill>
            </a:endParaRPr>
          </a:p>
        </p:txBody>
      </p:sp>
    </p:spTree>
    <p:extLst>
      <p:ext uri="{BB962C8B-B14F-4D97-AF65-F5344CB8AC3E}">
        <p14:creationId xmlns:p14="http://schemas.microsoft.com/office/powerpoint/2010/main" val="1651157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These are a</a:t>
            </a:r>
            <a:r>
              <a:rPr lang="en-GB" sz="1200" kern="1200" baseline="0" dirty="0" smtClean="0">
                <a:solidFill>
                  <a:schemeClr val="tx1"/>
                </a:solidFill>
                <a:effectLst/>
                <a:latin typeface="+mn-lt"/>
                <a:ea typeface="+mn-ea"/>
                <a:cs typeface="+mn-cs"/>
              </a:rPr>
              <a:t> headline steer. They are all important but by far the most significant is the top one.</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This is where it all goes right (or wrong) in the classroom.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And we must be really clear – this is not by any means just or even mostly about what the teacher says in the TL, important though this is.  It is much more about the opportunities we create as teachers for students to use the target language.</a:t>
            </a:r>
          </a:p>
          <a:p>
            <a:r>
              <a:rPr lang="en-GB" sz="1200" kern="1200" baseline="0" dirty="0" smtClean="0">
                <a:solidFill>
                  <a:schemeClr val="tx1"/>
                </a:solidFill>
                <a:effectLst/>
                <a:latin typeface="+mn-lt"/>
                <a:ea typeface="+mn-ea"/>
                <a:cs typeface="+mn-cs"/>
              </a:rPr>
              <a:t>That must, without any shadow of a doubt, be a priority (if indeed it has slipped off the radar over the past few years).</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5</a:t>
            </a:fld>
            <a:endParaRPr lang="en-GB"/>
          </a:p>
        </p:txBody>
      </p:sp>
    </p:spTree>
    <p:extLst>
      <p:ext uri="{BB962C8B-B14F-4D97-AF65-F5344CB8AC3E}">
        <p14:creationId xmlns:p14="http://schemas.microsoft.com/office/powerpoint/2010/main" val="40271901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To speak for longer and better students need:</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 to</a:t>
            </a:r>
            <a:r>
              <a:rPr lang="en-GB" sz="1200" kern="1200" baseline="0" dirty="0" smtClean="0">
                <a:solidFill>
                  <a:schemeClr val="tx1"/>
                </a:solidFill>
                <a:effectLst/>
                <a:latin typeface="+mn-lt"/>
                <a:ea typeface="+mn-ea"/>
                <a:cs typeface="+mn-cs"/>
              </a:rPr>
              <a:t> have criteria (how long is long enough?  What language / content should go into their answers?)</a:t>
            </a:r>
          </a:p>
          <a:p>
            <a:r>
              <a:rPr lang="en-GB" sz="1200" kern="1200" baseline="0" dirty="0" smtClean="0">
                <a:solidFill>
                  <a:schemeClr val="tx1"/>
                </a:solidFill>
                <a:effectLst/>
                <a:latin typeface="+mn-lt"/>
                <a:ea typeface="+mn-ea"/>
                <a:cs typeface="+mn-cs"/>
              </a:rPr>
              <a:t> - to have opportunities to practise </a:t>
            </a:r>
          </a:p>
          <a:p>
            <a:r>
              <a:rPr lang="en-GB" sz="1200" kern="1200" baseline="0" dirty="0" smtClean="0">
                <a:solidFill>
                  <a:schemeClr val="tx1"/>
                </a:solidFill>
                <a:effectLst/>
                <a:latin typeface="+mn-lt"/>
                <a:ea typeface="+mn-ea"/>
                <a:cs typeface="+mn-cs"/>
              </a:rPr>
              <a:t> - to get feedback on how well they’re doing</a:t>
            </a:r>
          </a:p>
          <a:p>
            <a:r>
              <a:rPr lang="en-GB" sz="1200" kern="1200" baseline="0" dirty="0" smtClean="0">
                <a:solidFill>
                  <a:schemeClr val="tx1"/>
                </a:solidFill>
                <a:effectLst/>
                <a:latin typeface="+mn-lt"/>
                <a:ea typeface="+mn-ea"/>
                <a:cs typeface="+mn-cs"/>
              </a:rPr>
              <a:t> - to know what to improve</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We can achieve this by:</a:t>
            </a:r>
          </a:p>
          <a:p>
            <a:r>
              <a:rPr lang="en-GB" sz="1200" kern="1200" baseline="0" dirty="0" smtClean="0">
                <a:solidFill>
                  <a:schemeClr val="tx1"/>
                </a:solidFill>
                <a:effectLst/>
                <a:latin typeface="+mn-lt"/>
                <a:ea typeface="+mn-ea"/>
                <a:cs typeface="+mn-cs"/>
              </a:rPr>
              <a:t> - modelling</a:t>
            </a:r>
          </a:p>
          <a:p>
            <a:r>
              <a:rPr lang="en-GB" sz="1200" kern="1200" baseline="0" dirty="0" smtClean="0">
                <a:solidFill>
                  <a:schemeClr val="tx1"/>
                </a:solidFill>
                <a:effectLst/>
                <a:latin typeface="+mn-lt"/>
                <a:ea typeface="+mn-ea"/>
                <a:cs typeface="+mn-cs"/>
              </a:rPr>
              <a:t> - giving them criteria to work to</a:t>
            </a:r>
          </a:p>
          <a:p>
            <a:r>
              <a:rPr lang="en-GB" sz="1200" kern="1200" baseline="0" dirty="0" smtClean="0">
                <a:solidFill>
                  <a:schemeClr val="tx1"/>
                </a:solidFill>
                <a:effectLst/>
                <a:latin typeface="+mn-lt"/>
                <a:ea typeface="+mn-ea"/>
                <a:cs typeface="+mn-cs"/>
              </a:rPr>
              <a:t> - allowing them to try it out</a:t>
            </a:r>
          </a:p>
          <a:p>
            <a:r>
              <a:rPr lang="en-GB" sz="1200" kern="1200" baseline="0" dirty="0" smtClean="0">
                <a:solidFill>
                  <a:schemeClr val="tx1"/>
                </a:solidFill>
                <a:effectLst/>
                <a:latin typeface="+mn-lt"/>
                <a:ea typeface="+mn-ea"/>
                <a:cs typeface="+mn-cs"/>
              </a:rPr>
              <a:t> - equipping students to evaluate each other’s speaking and feed back </a:t>
            </a:r>
            <a:br>
              <a:rPr lang="en-GB" sz="1200" kern="1200" baseline="0" dirty="0" smtClean="0">
                <a:solidFill>
                  <a:schemeClr val="tx1"/>
                </a:solidFill>
                <a:effectLst/>
                <a:latin typeface="+mn-lt"/>
                <a:ea typeface="+mn-ea"/>
                <a:cs typeface="+mn-cs"/>
              </a:rPr>
            </a:b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54</a:t>
            </a:fld>
            <a:endParaRPr lang="en-GB"/>
          </a:p>
        </p:txBody>
      </p:sp>
    </p:spTree>
    <p:extLst>
      <p:ext uri="{BB962C8B-B14F-4D97-AF65-F5344CB8AC3E}">
        <p14:creationId xmlns:p14="http://schemas.microsoft.com/office/powerpoint/2010/main" val="606220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Links – sequencers, time phrases, and, or, but, also, for example, fortunately, unfortunately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Opinions</a:t>
            </a:r>
            <a:r>
              <a:rPr lang="en-GB" sz="1200" kern="1200" baseline="0" dirty="0" smtClean="0">
                <a:solidFill>
                  <a:schemeClr val="tx1"/>
                </a:solidFill>
                <a:effectLst/>
                <a:latin typeface="+mn-lt"/>
                <a:ea typeface="+mn-ea"/>
                <a:cs typeface="+mn-cs"/>
              </a:rPr>
              <a:t> and reasons – all usual things (including more elaborate forms of because)</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Variety of structures – includes other persons of the verbs, phrases + infinitive, verbs + infinitive (different in each language)</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Extended sentences – basically, complex sentences with subordinate clauses using particular conjunctions (although, whilst) and also things like balancing an argument (on one hand.. On the other hand, one advantage, another advantage, but a disadvantage, past/present contrasts – I used to do … but now…,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Interesting vocab – topic specific vocab that shouts ‘juicy’ at you because it’s not the typical, minimum expected, because it’s not a cognate, because it’s not a literally-translatable phrase </a:t>
            </a:r>
            <a:r>
              <a:rPr lang="en-GB" sz="1200" kern="1200" baseline="0" dirty="0" err="1" smtClean="0">
                <a:solidFill>
                  <a:schemeClr val="tx1"/>
                </a:solidFill>
                <a:effectLst/>
                <a:latin typeface="+mn-lt"/>
                <a:ea typeface="+mn-ea"/>
                <a:cs typeface="+mn-cs"/>
              </a:rPr>
              <a:t>etc</a:t>
            </a:r>
            <a:r>
              <a:rPr lang="en-GB" sz="1200" kern="1200" baseline="0" dirty="0" smtClean="0">
                <a:solidFill>
                  <a:schemeClr val="tx1"/>
                </a:solidFill>
                <a:effectLst/>
                <a:latin typeface="+mn-lt"/>
                <a:ea typeface="+mn-ea"/>
                <a:cs typeface="+mn-cs"/>
              </a:rPr>
              <a:t>…</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Tenses – no explanation needed.</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NB: Complex language is defined by Edexcel as anything that is on the Higher Grammar list, so… in French that means:</a:t>
            </a:r>
          </a:p>
          <a:p>
            <a:endParaRPr lang="en-GB" sz="1200" kern="1200" baseline="0" dirty="0" smtClean="0">
              <a:solidFill>
                <a:schemeClr val="tx1"/>
              </a:solidFill>
              <a:effectLst/>
              <a:latin typeface="+mn-lt"/>
              <a:ea typeface="+mn-ea"/>
              <a:cs typeface="+mn-cs"/>
            </a:endParaRPr>
          </a:p>
          <a:p>
            <a:r>
              <a:rPr lang="en-GB" sz="1200" b="1" i="0" u="none" strike="noStrike" kern="1200" baseline="0" dirty="0" smtClean="0">
                <a:solidFill>
                  <a:schemeClr val="tx1"/>
                </a:solidFill>
                <a:latin typeface="+mn-lt"/>
                <a:ea typeface="+mn-ea"/>
                <a:cs typeface="+mn-cs"/>
              </a:rPr>
              <a:t>Adjectives: </a:t>
            </a:r>
            <a:r>
              <a:rPr lang="en-GB" sz="1200" b="0" i="0" u="none" strike="noStrike" kern="1200" baseline="0" dirty="0" smtClean="0">
                <a:solidFill>
                  <a:schemeClr val="tx1"/>
                </a:solidFill>
                <a:latin typeface="+mn-lt"/>
                <a:ea typeface="+mn-ea"/>
                <a:cs typeface="+mn-cs"/>
              </a:rPr>
              <a:t> comparative and superlative, including </a:t>
            </a:r>
            <a:r>
              <a:rPr lang="en-GB" sz="1200" b="0" i="1" u="none" strike="noStrike" kern="1200" baseline="0" dirty="0" err="1" smtClean="0">
                <a:solidFill>
                  <a:schemeClr val="tx1"/>
                </a:solidFill>
                <a:latin typeface="+mn-lt"/>
                <a:ea typeface="+mn-ea"/>
                <a:cs typeface="+mn-cs"/>
              </a:rPr>
              <a:t>meilleur</a:t>
            </a:r>
            <a:r>
              <a:rPr lang="en-GB" sz="1200" b="0" i="0" u="none" strike="noStrike" kern="1200" baseline="0" dirty="0" smtClean="0">
                <a:solidFill>
                  <a:schemeClr val="tx1"/>
                </a:solidFill>
                <a:latin typeface="+mn-lt"/>
                <a:ea typeface="+mn-ea"/>
                <a:cs typeface="+mn-cs"/>
              </a:rPr>
              <a:t>, </a:t>
            </a:r>
            <a:r>
              <a:rPr lang="en-GB" sz="1200" b="0" i="1" u="none" strike="noStrike" kern="1200" baseline="0" dirty="0" err="1" smtClean="0">
                <a:solidFill>
                  <a:schemeClr val="tx1"/>
                </a:solidFill>
                <a:latin typeface="+mn-lt"/>
                <a:ea typeface="+mn-ea"/>
                <a:cs typeface="+mn-cs"/>
              </a:rPr>
              <a:t>pire</a:t>
            </a:r>
            <a:endParaRPr lang="en-GB" sz="1200" b="0" i="1"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Adverbs: </a:t>
            </a:r>
            <a:r>
              <a:rPr lang="en-GB" sz="1200" b="0" i="0" u="none" strike="noStrike" kern="1200" baseline="0" dirty="0" smtClean="0">
                <a:solidFill>
                  <a:schemeClr val="tx1"/>
                </a:solidFill>
                <a:latin typeface="+mn-lt"/>
                <a:ea typeface="+mn-ea"/>
                <a:cs typeface="+mn-cs"/>
              </a:rPr>
              <a:t> comparative and superlative, including </a:t>
            </a:r>
            <a:r>
              <a:rPr lang="en-GB" sz="1200" b="0" i="1" u="none" strike="noStrike" kern="1200" baseline="0" dirty="0" err="1" smtClean="0">
                <a:solidFill>
                  <a:schemeClr val="tx1"/>
                </a:solidFill>
                <a:latin typeface="+mn-lt"/>
                <a:ea typeface="+mn-ea"/>
                <a:cs typeface="+mn-cs"/>
              </a:rPr>
              <a:t>mieux</a:t>
            </a:r>
            <a:r>
              <a:rPr lang="en-GB" sz="1200" b="0" i="0" u="none" strike="noStrike" kern="1200" baseline="0" dirty="0" smtClean="0">
                <a:solidFill>
                  <a:schemeClr val="tx1"/>
                </a:solidFill>
                <a:latin typeface="+mn-lt"/>
                <a:ea typeface="+mn-ea"/>
                <a:cs typeface="+mn-cs"/>
              </a:rPr>
              <a:t>, </a:t>
            </a:r>
            <a:r>
              <a:rPr lang="en-GB" sz="1200" b="0" i="1" u="none" strike="noStrike" kern="1200" baseline="0" dirty="0" smtClean="0">
                <a:solidFill>
                  <a:schemeClr val="tx1"/>
                </a:solidFill>
                <a:latin typeface="+mn-lt"/>
                <a:ea typeface="+mn-ea"/>
                <a:cs typeface="+mn-cs"/>
              </a:rPr>
              <a:t>le </a:t>
            </a:r>
            <a:r>
              <a:rPr lang="en-GB" sz="1200" b="0" i="1" u="none" strike="noStrike" kern="1200" baseline="0" dirty="0" err="1" smtClean="0">
                <a:solidFill>
                  <a:schemeClr val="tx1"/>
                </a:solidFill>
                <a:latin typeface="+mn-lt"/>
                <a:ea typeface="+mn-ea"/>
                <a:cs typeface="+mn-cs"/>
              </a:rPr>
              <a:t>mieux</a:t>
            </a:r>
            <a:r>
              <a:rPr lang="en-GB" sz="1200" b="0" i="0" u="none" strike="noStrike" kern="1200" baseline="0" dirty="0" smtClean="0">
                <a:solidFill>
                  <a:schemeClr val="tx1"/>
                </a:solidFill>
                <a:latin typeface="+mn-lt"/>
                <a:ea typeface="+mn-ea"/>
                <a:cs typeface="+mn-cs"/>
              </a:rPr>
              <a:t>.</a:t>
            </a:r>
            <a:br>
              <a:rPr lang="en-GB" sz="1200" b="0" i="0" u="none" strike="noStrike" kern="1200" baseline="0" dirty="0" smtClean="0">
                <a:solidFill>
                  <a:schemeClr val="tx1"/>
                </a:solidFill>
                <a:latin typeface="+mn-lt"/>
                <a:ea typeface="+mn-ea"/>
                <a:cs typeface="+mn-cs"/>
              </a:rPr>
            </a:br>
            <a:r>
              <a:rPr lang="en-GB" sz="1200" b="1" i="0" u="none" strike="noStrike" kern="1200" baseline="0" dirty="0" smtClean="0">
                <a:solidFill>
                  <a:schemeClr val="tx1"/>
                </a:solidFill>
                <a:latin typeface="+mn-lt"/>
                <a:ea typeface="+mn-ea"/>
                <a:cs typeface="+mn-cs"/>
              </a:rPr>
              <a:t>Pronouns:</a:t>
            </a:r>
            <a:r>
              <a:rPr lang="en-GB" sz="1200" b="0" i="0" u="none" strike="noStrike" kern="1200" baseline="0" dirty="0" smtClean="0">
                <a:solidFill>
                  <a:schemeClr val="tx1"/>
                </a:solidFill>
                <a:latin typeface="+mn-lt"/>
                <a:ea typeface="+mn-ea"/>
                <a:cs typeface="+mn-cs"/>
              </a:rPr>
              <a:t> </a:t>
            </a:r>
            <a:br>
              <a:rPr lang="en-GB" sz="1200" b="0" i="0" u="none" strike="noStrike" kern="1200" baseline="0" dirty="0" smtClean="0">
                <a:solidFill>
                  <a:schemeClr val="tx1"/>
                </a:solidFill>
                <a:latin typeface="+mn-lt"/>
                <a:ea typeface="+mn-ea"/>
                <a:cs typeface="+mn-cs"/>
              </a:rPr>
            </a:br>
            <a:r>
              <a:rPr lang="en-GB" sz="1200" b="0" i="0" u="none" strike="noStrike" kern="1200" baseline="0" dirty="0" smtClean="0">
                <a:solidFill>
                  <a:schemeClr val="tx1"/>
                </a:solidFill>
                <a:latin typeface="+mn-lt"/>
                <a:ea typeface="+mn-ea"/>
                <a:cs typeface="+mn-cs"/>
              </a:rPr>
              <a:t>use of </a:t>
            </a:r>
            <a:r>
              <a:rPr lang="en-GB" sz="1200" b="0" i="1" u="none" strike="noStrike" kern="1200" baseline="0" dirty="0" smtClean="0">
                <a:solidFill>
                  <a:schemeClr val="tx1"/>
                </a:solidFill>
                <a:latin typeface="+mn-lt"/>
                <a:ea typeface="+mn-ea"/>
                <a:cs typeface="+mn-cs"/>
              </a:rPr>
              <a:t>y</a:t>
            </a:r>
            <a:r>
              <a:rPr lang="en-GB" sz="1200" b="0" i="0" u="none" strike="noStrike" kern="1200" baseline="0" dirty="0" smtClean="0">
                <a:solidFill>
                  <a:schemeClr val="tx1"/>
                </a:solidFill>
                <a:latin typeface="+mn-lt"/>
                <a:ea typeface="+mn-ea"/>
                <a:cs typeface="+mn-cs"/>
              </a:rPr>
              <a:t>, </a:t>
            </a:r>
            <a:r>
              <a:rPr lang="en-GB" sz="1200" b="0" i="1" u="none" strike="noStrike" kern="1200" baseline="0" dirty="0" err="1" smtClean="0">
                <a:solidFill>
                  <a:schemeClr val="tx1"/>
                </a:solidFill>
                <a:latin typeface="+mn-lt"/>
                <a:ea typeface="+mn-ea"/>
                <a:cs typeface="+mn-cs"/>
              </a:rPr>
              <a:t>en</a:t>
            </a:r>
            <a:endParaRPr lang="en-GB" sz="1200" b="0" i="1"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relative: </a:t>
            </a:r>
            <a:r>
              <a:rPr lang="en-GB" sz="1200" b="0" i="1" u="none" strike="noStrike" kern="1200" baseline="0" dirty="0" smtClean="0">
                <a:solidFill>
                  <a:schemeClr val="tx1"/>
                </a:solidFill>
                <a:latin typeface="+mn-lt"/>
                <a:ea typeface="+mn-ea"/>
                <a:cs typeface="+mn-cs"/>
              </a:rPr>
              <a:t>que</a:t>
            </a:r>
          </a:p>
          <a:p>
            <a:r>
              <a:rPr lang="en-GB" sz="1200" b="0" i="0" u="none" strike="noStrike" kern="1200" baseline="0" dirty="0" smtClean="0">
                <a:solidFill>
                  <a:schemeClr val="tx1"/>
                </a:solidFill>
                <a:latin typeface="+mn-lt"/>
                <a:ea typeface="+mn-ea"/>
                <a:cs typeface="+mn-cs"/>
              </a:rPr>
              <a:t>relative: </a:t>
            </a:r>
            <a:r>
              <a:rPr lang="en-GB" sz="1200" b="0" i="1" u="none" strike="noStrike" kern="1200" baseline="0" dirty="0" err="1" smtClean="0">
                <a:solidFill>
                  <a:schemeClr val="tx1"/>
                </a:solidFill>
                <a:latin typeface="+mn-lt"/>
                <a:ea typeface="+mn-ea"/>
                <a:cs typeface="+mn-cs"/>
              </a:rPr>
              <a:t>dont</a:t>
            </a:r>
            <a:r>
              <a:rPr lang="en-GB" sz="1200" b="0" i="1" u="none" strike="noStrike" kern="1200" baseline="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(R)</a:t>
            </a:r>
          </a:p>
          <a:p>
            <a:r>
              <a:rPr lang="en-GB" sz="1200" b="0" i="0" u="none" strike="noStrike" kern="1200" baseline="0" dirty="0" smtClean="0">
                <a:solidFill>
                  <a:schemeClr val="tx1"/>
                </a:solidFill>
                <a:latin typeface="+mn-lt"/>
                <a:ea typeface="+mn-ea"/>
                <a:cs typeface="+mn-cs"/>
              </a:rPr>
              <a:t>object: direct and indirect</a:t>
            </a:r>
          </a:p>
          <a:p>
            <a:r>
              <a:rPr lang="en-GB" sz="1200" b="0" i="0" u="none" strike="noStrike" kern="1200" baseline="0" dirty="0" smtClean="0">
                <a:solidFill>
                  <a:schemeClr val="tx1"/>
                </a:solidFill>
                <a:latin typeface="+mn-lt"/>
                <a:ea typeface="+mn-ea"/>
                <a:cs typeface="+mn-cs"/>
              </a:rPr>
              <a:t>position and order of object pronouns</a:t>
            </a:r>
          </a:p>
          <a:p>
            <a:r>
              <a:rPr lang="en-GB" sz="1200" b="0" i="0" u="none" strike="noStrike" kern="1200" baseline="0" dirty="0" smtClean="0">
                <a:solidFill>
                  <a:schemeClr val="tx1"/>
                </a:solidFill>
                <a:latin typeface="+mn-lt"/>
                <a:ea typeface="+mn-ea"/>
                <a:cs typeface="+mn-cs"/>
              </a:rPr>
              <a:t>demonstrative (</a:t>
            </a:r>
            <a:r>
              <a:rPr lang="en-GB" sz="1200" b="0" i="1" u="none" strike="noStrike" kern="1200" baseline="0" dirty="0" err="1" smtClean="0">
                <a:solidFill>
                  <a:schemeClr val="tx1"/>
                </a:solidFill>
                <a:latin typeface="+mn-lt"/>
                <a:ea typeface="+mn-ea"/>
                <a:cs typeface="+mn-cs"/>
              </a:rPr>
              <a:t>celui</a:t>
            </a:r>
            <a:r>
              <a:rPr lang="en-GB" sz="1200" b="0" i="0" u="none" strike="noStrike" kern="1200" baseline="0" dirty="0" smtClean="0">
                <a:solidFill>
                  <a:schemeClr val="tx1"/>
                </a:solidFill>
                <a:latin typeface="+mn-lt"/>
                <a:ea typeface="+mn-ea"/>
                <a:cs typeface="+mn-cs"/>
              </a:rPr>
              <a:t>) (R)</a:t>
            </a:r>
          </a:p>
          <a:p>
            <a:r>
              <a:rPr lang="en-GB" sz="1200" b="0" i="0" u="none" strike="noStrike" kern="1200" baseline="0" dirty="0" smtClean="0">
                <a:solidFill>
                  <a:schemeClr val="tx1"/>
                </a:solidFill>
                <a:latin typeface="+mn-lt"/>
                <a:ea typeface="+mn-ea"/>
                <a:cs typeface="+mn-cs"/>
              </a:rPr>
              <a:t>possessive (</a:t>
            </a:r>
            <a:r>
              <a:rPr lang="en-GB" sz="1200" b="0" i="1" u="none" strike="noStrike" kern="1200" baseline="0" dirty="0" smtClean="0">
                <a:solidFill>
                  <a:schemeClr val="tx1"/>
                </a:solidFill>
                <a:latin typeface="+mn-lt"/>
                <a:ea typeface="+mn-ea"/>
                <a:cs typeface="+mn-cs"/>
              </a:rPr>
              <a:t>le mien</a:t>
            </a:r>
            <a:r>
              <a:rPr lang="en-GB" sz="1200" b="0" i="0" u="none" strike="noStrike" kern="1200" baseline="0" dirty="0" smtClean="0">
                <a:solidFill>
                  <a:schemeClr val="tx1"/>
                </a:solidFill>
                <a:latin typeface="+mn-lt"/>
                <a:ea typeface="+mn-ea"/>
                <a:cs typeface="+mn-cs"/>
              </a:rPr>
              <a:t>) (R)</a:t>
            </a:r>
          </a:p>
          <a:p>
            <a:r>
              <a:rPr lang="en-GB" sz="1200" b="1" i="0" u="none" strike="noStrike" kern="1200" baseline="0" dirty="0" smtClean="0">
                <a:solidFill>
                  <a:schemeClr val="tx1"/>
                </a:solidFill>
                <a:latin typeface="+mn-lt"/>
                <a:ea typeface="+mn-ea"/>
                <a:cs typeface="+mn-cs"/>
              </a:rPr>
              <a:t>Verbs:</a:t>
            </a:r>
          </a:p>
          <a:p>
            <a:r>
              <a:rPr lang="en-GB" sz="1200" b="0" i="0" u="none" strike="noStrike" kern="1200" baseline="0" dirty="0" smtClean="0">
                <a:solidFill>
                  <a:schemeClr val="tx1"/>
                </a:solidFill>
                <a:latin typeface="+mn-lt"/>
                <a:ea typeface="+mn-ea"/>
                <a:cs typeface="+mn-cs"/>
              </a:rPr>
              <a:t> tenses</a:t>
            </a:r>
          </a:p>
          <a:p>
            <a:r>
              <a:rPr lang="en-GB" sz="1200" b="0" i="0" u="none" strike="noStrike" kern="1200" baseline="0" dirty="0" smtClean="0">
                <a:solidFill>
                  <a:schemeClr val="tx1"/>
                </a:solidFill>
                <a:latin typeface="+mn-lt"/>
                <a:ea typeface="+mn-ea"/>
                <a:cs typeface="+mn-cs"/>
              </a:rPr>
              <a:t> future</a:t>
            </a:r>
          </a:p>
          <a:p>
            <a:r>
              <a:rPr lang="en-GB" sz="1200" b="0" i="0" u="none" strike="noStrike" kern="1200" baseline="0" dirty="0" smtClean="0">
                <a:solidFill>
                  <a:schemeClr val="tx1"/>
                </a:solidFill>
                <a:latin typeface="+mn-lt"/>
                <a:ea typeface="+mn-ea"/>
                <a:cs typeface="+mn-cs"/>
              </a:rPr>
              <a:t> imperfect</a:t>
            </a:r>
          </a:p>
          <a:p>
            <a:r>
              <a:rPr lang="en-GB" sz="1200" b="0" i="0" u="none" strike="noStrike" kern="1200" baseline="0" dirty="0" smtClean="0">
                <a:solidFill>
                  <a:schemeClr val="tx1"/>
                </a:solidFill>
                <a:latin typeface="+mn-lt"/>
                <a:ea typeface="+mn-ea"/>
                <a:cs typeface="+mn-cs"/>
              </a:rPr>
              <a:t> conditional</a:t>
            </a:r>
          </a:p>
          <a:p>
            <a:r>
              <a:rPr lang="en-GB" sz="1200" b="0" i="0" u="none" strike="noStrike" kern="1200" baseline="0" dirty="0" smtClean="0">
                <a:solidFill>
                  <a:schemeClr val="tx1"/>
                </a:solidFill>
                <a:latin typeface="+mn-lt"/>
                <a:ea typeface="+mn-ea"/>
                <a:cs typeface="+mn-cs"/>
              </a:rPr>
              <a:t> pluperfect</a:t>
            </a:r>
          </a:p>
          <a:p>
            <a:r>
              <a:rPr lang="en-GB" sz="1200" b="0" i="0" u="none" strike="noStrike" kern="1200" baseline="0" dirty="0" smtClean="0">
                <a:solidFill>
                  <a:schemeClr val="tx1"/>
                </a:solidFill>
                <a:latin typeface="+mn-lt"/>
                <a:ea typeface="+mn-ea"/>
                <a:cs typeface="+mn-cs"/>
              </a:rPr>
              <a:t> passive voice: future, imperfect and perfect tenses (R)</a:t>
            </a:r>
          </a:p>
          <a:p>
            <a:r>
              <a:rPr lang="en-GB" sz="1200" b="0" i="0" u="none" strike="noStrike" kern="1200" baseline="0" dirty="0" smtClean="0">
                <a:solidFill>
                  <a:schemeClr val="tx1"/>
                </a:solidFill>
                <a:latin typeface="+mn-lt"/>
                <a:ea typeface="+mn-ea"/>
                <a:cs typeface="+mn-cs"/>
              </a:rPr>
              <a:t> perfect infinitive</a:t>
            </a:r>
          </a:p>
          <a:p>
            <a:r>
              <a:rPr lang="en-GB" sz="1200" b="0" i="0" u="none" strike="noStrike" kern="1200" baseline="0" dirty="0" smtClean="0">
                <a:solidFill>
                  <a:schemeClr val="tx1"/>
                </a:solidFill>
                <a:latin typeface="+mn-lt"/>
                <a:ea typeface="+mn-ea"/>
                <a:cs typeface="+mn-cs"/>
              </a:rPr>
              <a:t> present participle, including use after </a:t>
            </a:r>
            <a:r>
              <a:rPr lang="en-GB" sz="1200" b="0" i="1" u="none" strike="noStrike" kern="1200" baseline="0" dirty="0" err="1" smtClean="0">
                <a:solidFill>
                  <a:schemeClr val="tx1"/>
                </a:solidFill>
                <a:latin typeface="+mn-lt"/>
                <a:ea typeface="+mn-ea"/>
                <a:cs typeface="+mn-cs"/>
              </a:rPr>
              <a:t>en</a:t>
            </a:r>
            <a:endParaRPr lang="en-GB" sz="1200" b="0" i="1"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 subjunctive mood: present, in commonly used expressions (R)</a:t>
            </a:r>
          </a:p>
          <a:p>
            <a:r>
              <a:rPr lang="en-GB" sz="1200" b="1" i="0" u="none" strike="noStrike" kern="1200" baseline="0" dirty="0" smtClean="0">
                <a:solidFill>
                  <a:schemeClr val="tx1"/>
                </a:solidFill>
                <a:latin typeface="+mn-lt"/>
                <a:ea typeface="+mn-ea"/>
                <a:cs typeface="+mn-cs"/>
              </a:rPr>
              <a:t>Time:  </a:t>
            </a:r>
            <a:r>
              <a:rPr lang="en-GB" sz="1200" b="0" i="0" u="none" strike="noStrike" kern="1200" baseline="0" dirty="0" smtClean="0">
                <a:solidFill>
                  <a:schemeClr val="tx1"/>
                </a:solidFill>
                <a:latin typeface="+mn-lt"/>
                <a:ea typeface="+mn-ea"/>
                <a:cs typeface="+mn-cs"/>
              </a:rPr>
              <a:t>including use of </a:t>
            </a:r>
            <a:r>
              <a:rPr lang="en-GB" sz="1200" b="0" i="1" u="none" strike="noStrike" kern="1200" baseline="0" dirty="0" err="1" smtClean="0">
                <a:solidFill>
                  <a:schemeClr val="tx1"/>
                </a:solidFill>
                <a:latin typeface="+mn-lt"/>
                <a:ea typeface="+mn-ea"/>
                <a:cs typeface="+mn-cs"/>
              </a:rPr>
              <a:t>depuis</a:t>
            </a:r>
            <a:r>
              <a:rPr lang="en-GB" sz="1200" b="0" i="1" u="none" strike="noStrike" kern="1200" baseline="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with imperfect tense.</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55</a:t>
            </a:fld>
            <a:endParaRPr lang="en-GB"/>
          </a:p>
        </p:txBody>
      </p:sp>
    </p:spTree>
    <p:extLst>
      <p:ext uri="{BB962C8B-B14F-4D97-AF65-F5344CB8AC3E}">
        <p14:creationId xmlns:p14="http://schemas.microsoft.com/office/powerpoint/2010/main" val="25202050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The conditions or ‘targets’ can be many and varied.  It ALMOST doesn’t matter as the point of putting a condition there is to cause students to think their sentences through carefully as they build them.  It makes them much more aware of what they’re saying.  And making a sentence of exactly 8 words will involve usually a very short clause with ‘weil’ or two clauses linked with ‘und’ or additional details like when and where.  So they focus on different ways to make their sentences longer.  It also works well to set &gt;9 words or &lt;5 words at times too.  </a:t>
            </a:r>
            <a:endParaRPr lang="en-US" smtClean="0"/>
          </a:p>
        </p:txBody>
      </p:sp>
      <p:sp>
        <p:nvSpPr>
          <p:cNvPr id="125956" name="Slide Number Placeholder 3"/>
          <p:cNvSpPr txBox="1">
            <a:spLocks noGrp="1"/>
          </p:cNvSpPr>
          <p:nvPr/>
        </p:nvSpPr>
        <p:spPr bwMode="auto">
          <a:xfrm>
            <a:off x="3884613" y="8685214"/>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6610098D-F3C9-4EA2-AF94-F31B1A63CFD1}" type="slidenum">
              <a:rPr lang="en-US" sz="1200">
                <a:solidFill>
                  <a:prstClr val="black"/>
                </a:solidFill>
              </a:rPr>
              <a:pPr algn="r" eaLnBrk="1" hangingPunct="1"/>
              <a:t>56</a:t>
            </a:fld>
            <a:endParaRPr lang="en-US" sz="1200">
              <a:solidFill>
                <a:prstClr val="black"/>
              </a:solidFill>
            </a:endParaRPr>
          </a:p>
        </p:txBody>
      </p:sp>
    </p:spTree>
    <p:extLst>
      <p:ext uri="{BB962C8B-B14F-4D97-AF65-F5344CB8AC3E}">
        <p14:creationId xmlns:p14="http://schemas.microsoft.com/office/powerpoint/2010/main" val="16734831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812AC04-9F7D-4229-AF46-B3E0AD24BBFF}" type="slidenum">
              <a:rPr lang="en-GB" smtClean="0"/>
              <a:pPr eaLnBrk="1" hangingPunct="1"/>
              <a:t>58</a:t>
            </a:fld>
            <a:endParaRPr lang="en-GB"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t>This is not so much a starter as the main part of the lesson.  It is their first introduction to odd one out tasks and they need to understand how they work and why they’re so valuable.  This is perhaps also a useful lesson to have a longer, more detailed look with learners at the progress tracking docs in their booklets.  There are boxes for them to shade for NC level progress (3 per skill per level to allow for cumulative build-up) and also for the wider skills (memory etc..) – they should be encouraged to think about where they are in terms of these and to shade in too.  This discussion should provide a really useful starting point for this activity, where they will be creative (generating ideas and risk-taking), reasoning, (analysing, decision-making, justifying, categorising and making links), empthatic (speaking &amp; listening &amp; responding), active (noticing).  Make reference to the L2L chart to show how much they will be doing here.  </a:t>
            </a:r>
          </a:p>
        </p:txBody>
      </p:sp>
    </p:spTree>
    <p:extLst>
      <p:ext uri="{BB962C8B-B14F-4D97-AF65-F5344CB8AC3E}">
        <p14:creationId xmlns:p14="http://schemas.microsoft.com/office/powerpoint/2010/main" val="3189909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ABA0BBA-58D6-48AB-8DBB-B2F863410683}" type="slidenum">
              <a:rPr lang="en-GB" smtClean="0"/>
              <a:pPr eaLnBrk="1" hangingPunct="1"/>
              <a:t>59</a:t>
            </a:fld>
            <a:endParaRPr lang="en-GB" smtClean="0"/>
          </a:p>
        </p:txBody>
      </p:sp>
      <p:sp>
        <p:nvSpPr>
          <p:cNvPr id="15363" name="Slide Image Placeholder 1"/>
          <p:cNvSpPr>
            <a:spLocks noGrp="1" noRot="1" noChangeAspect="1" noTextEdit="1"/>
          </p:cNvSpPr>
          <p:nvPr>
            <p:ph type="sldImg"/>
          </p:nvPr>
        </p:nvSpPr>
        <p:spPr>
          <a:ln/>
        </p:spPr>
      </p:sp>
      <p:sp>
        <p:nvSpPr>
          <p:cNvPr id="1536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smtClean="0"/>
              <a:t>Year 7 Talking frame</a:t>
            </a:r>
            <a:endParaRPr lang="en-US" smtClean="0"/>
          </a:p>
        </p:txBody>
      </p:sp>
      <p:sp>
        <p:nvSpPr>
          <p:cNvPr id="1536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9604195-4A9B-4F7D-81E8-68F179503155}" type="slidenum">
              <a:rPr lang="en-US" sz="1200">
                <a:latin typeface="Calibri" pitchFamily="34" charset="0"/>
              </a:rPr>
              <a:pPr algn="r" eaLnBrk="1" hangingPunct="1"/>
              <a:t>59</a:t>
            </a:fld>
            <a:endParaRPr lang="en-US" sz="1200">
              <a:latin typeface="Calibri" pitchFamily="34" charset="0"/>
            </a:endParaRPr>
          </a:p>
        </p:txBody>
      </p:sp>
    </p:spTree>
    <p:extLst>
      <p:ext uri="{BB962C8B-B14F-4D97-AF65-F5344CB8AC3E}">
        <p14:creationId xmlns:p14="http://schemas.microsoft.com/office/powerpoint/2010/main" val="2260817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49F08EC-A696-48C6-9DF2-17FD0F7CD973}" type="slidenum">
              <a:rPr lang="en-GB" smtClean="0"/>
              <a:pPr eaLnBrk="1" hangingPunct="1"/>
              <a:t>60</a:t>
            </a:fld>
            <a:endParaRPr lang="en-GB"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t>This is a simplified support sheet for Odd one out – it includes only the verb SER as this has been the focus so far.  In the next Odd One Out lesson we will use TENER, ESTAR and Hay too.  There is space left for them to write this in in a future OOO lesson.</a:t>
            </a:r>
          </a:p>
        </p:txBody>
      </p:sp>
    </p:spTree>
    <p:extLst>
      <p:ext uri="{BB962C8B-B14F-4D97-AF65-F5344CB8AC3E}">
        <p14:creationId xmlns:p14="http://schemas.microsoft.com/office/powerpoint/2010/main" val="26730623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61</a:t>
            </a:fld>
            <a:endParaRPr lang="en-GB"/>
          </a:p>
        </p:txBody>
      </p:sp>
    </p:spTree>
    <p:extLst>
      <p:ext uri="{BB962C8B-B14F-4D97-AF65-F5344CB8AC3E}">
        <p14:creationId xmlns:p14="http://schemas.microsoft.com/office/powerpoint/2010/main" val="7687502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63</a:t>
            </a:fld>
            <a:endParaRPr lang="en-GB"/>
          </a:p>
        </p:txBody>
      </p:sp>
    </p:spTree>
    <p:extLst>
      <p:ext uri="{BB962C8B-B14F-4D97-AF65-F5344CB8AC3E}">
        <p14:creationId xmlns:p14="http://schemas.microsoft.com/office/powerpoint/2010/main" val="9023490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mtClean="0"/>
              <a:t>These words/phrases are on cards and they are divided up equally between the pair or small group.  Then a topic is given and the students have to try to ‘spend’ their cards naturally in conversation on the given topic.</a:t>
            </a:r>
            <a:endParaRPr lang="en-US" smtClean="0"/>
          </a:p>
        </p:txBody>
      </p:sp>
      <p:sp>
        <p:nvSpPr>
          <p:cNvPr id="201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81BC4BA-1F2B-4133-AE71-A3D99A46083C}" type="slidenum">
              <a:rPr lang="en-US">
                <a:solidFill>
                  <a:prstClr val="black"/>
                </a:solidFill>
                <a:latin typeface="Calibri" pitchFamily="34" charset="0"/>
              </a:rPr>
              <a:pPr eaLnBrk="1" hangingPunct="1"/>
              <a:t>65</a:t>
            </a:fld>
            <a:endParaRPr lang="en-US">
              <a:solidFill>
                <a:prstClr val="black"/>
              </a:solidFill>
              <a:latin typeface="Calibri" pitchFamily="34" charset="0"/>
            </a:endParaRPr>
          </a:p>
        </p:txBody>
      </p:sp>
    </p:spTree>
    <p:extLst>
      <p:ext uri="{BB962C8B-B14F-4D97-AF65-F5344CB8AC3E}">
        <p14:creationId xmlns:p14="http://schemas.microsoft.com/office/powerpoint/2010/main" val="9436299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A Keep Talking for 1 minute game.  Can do this in groups but direct from the front.  Click on ? To roll the dice.  A player from each group then has to talk for 1 minute on that theme.  1 member of each group has a stop watch to time and others listen to make sure they keep talking.  In this way, all engaged simultaneously.</a:t>
            </a:r>
            <a:endParaRPr lang="en-US" smtClean="0"/>
          </a:p>
        </p:txBody>
      </p:sp>
      <p:sp>
        <p:nvSpPr>
          <p:cNvPr id="185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404D9D-7F8A-4967-8EEB-F4C9B80B308A}" type="slidenum">
              <a:rPr lang="en-US" smtClean="0">
                <a:solidFill>
                  <a:prstClr val="black"/>
                </a:solidFill>
              </a:rPr>
              <a:pPr fontAlgn="base">
                <a:spcBef>
                  <a:spcPct val="0"/>
                </a:spcBef>
                <a:spcAft>
                  <a:spcPct val="0"/>
                </a:spcAft>
                <a:defRPr/>
              </a:pPr>
              <a:t>69</a:t>
            </a:fld>
            <a:endParaRPr lang="en-US" smtClean="0">
              <a:solidFill>
                <a:prstClr val="black"/>
              </a:solidFill>
            </a:endParaRPr>
          </a:p>
        </p:txBody>
      </p:sp>
    </p:spTree>
    <p:extLst>
      <p:ext uri="{BB962C8B-B14F-4D97-AF65-F5344CB8AC3E}">
        <p14:creationId xmlns:p14="http://schemas.microsoft.com/office/powerpoint/2010/main" val="3285589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You have this handout, which sets out some of my thoughts on what teachers can do to improve the quality of their TL use in the classroom.  Please do take that away as</a:t>
            </a:r>
            <a:r>
              <a:rPr lang="en-GB" sz="1200" kern="1200" baseline="0" dirty="0" smtClean="0">
                <a:solidFill>
                  <a:schemeClr val="tx1"/>
                </a:solidFill>
                <a:effectLst/>
                <a:latin typeface="+mn-lt"/>
                <a:ea typeface="+mn-ea"/>
                <a:cs typeface="+mn-cs"/>
              </a:rPr>
              <a:t> further food for thought.</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But</a:t>
            </a:r>
            <a:r>
              <a:rPr lang="en-GB" sz="1200" kern="1200" baseline="0" dirty="0" smtClean="0">
                <a:solidFill>
                  <a:schemeClr val="tx1"/>
                </a:solidFill>
                <a:effectLst/>
                <a:latin typeface="+mn-lt"/>
                <a:ea typeface="+mn-ea"/>
                <a:cs typeface="+mn-cs"/>
              </a:rPr>
              <a:t> the focus of this workshop is predominantly about the tasks we can use in the classroom at KS3 and KS4 to generate the sort of spontaneous talk required for the new GCSE.</a:t>
            </a:r>
          </a:p>
          <a:p>
            <a:r>
              <a:rPr lang="en-GB" sz="1200" kern="1200" baseline="0" dirty="0" smtClean="0">
                <a:solidFill>
                  <a:schemeClr val="tx1"/>
                </a:solidFill>
                <a:effectLst/>
                <a:latin typeface="+mn-lt"/>
                <a:ea typeface="+mn-ea"/>
                <a:cs typeface="+mn-cs"/>
              </a:rPr>
              <a:t>So, let’s start with questions.</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6</a:t>
            </a:fld>
            <a:endParaRPr lang="en-GB"/>
          </a:p>
        </p:txBody>
      </p:sp>
    </p:spTree>
    <p:extLst>
      <p:ext uri="{BB962C8B-B14F-4D97-AF65-F5344CB8AC3E}">
        <p14:creationId xmlns:p14="http://schemas.microsoft.com/office/powerpoint/2010/main" val="35120630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Although this could work as a whole class activity, this version where talking for one minute is the aim I think it works best in groups (up to 6 in one group).  Each person chooses a category, tries to talk for one minute (one of group has stop watch) and they can colour in the coloured segment if they manage it.  If the teacher chooses to display this on data project, each segment is triggered so if you click on it it turns the colour as indicated on the key in top left of the slide.</a:t>
            </a:r>
            <a:endParaRPr lang="en-US" smtClean="0"/>
          </a:p>
        </p:txBody>
      </p:sp>
      <p:sp>
        <p:nvSpPr>
          <p:cNvPr id="186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2D5324C-8B0F-421C-886A-E3F998C2AE7C}" type="slidenum">
              <a:rPr lang="en-US" smtClean="0">
                <a:solidFill>
                  <a:prstClr val="black"/>
                </a:solidFill>
              </a:rPr>
              <a:pPr fontAlgn="base">
                <a:spcBef>
                  <a:spcPct val="0"/>
                </a:spcBef>
                <a:spcAft>
                  <a:spcPct val="0"/>
                </a:spcAft>
                <a:defRPr/>
              </a:pPr>
              <a:t>70</a:t>
            </a:fld>
            <a:endParaRPr lang="en-US" smtClean="0">
              <a:solidFill>
                <a:prstClr val="black"/>
              </a:solidFill>
            </a:endParaRPr>
          </a:p>
        </p:txBody>
      </p:sp>
    </p:spTree>
    <p:extLst>
      <p:ext uri="{BB962C8B-B14F-4D97-AF65-F5344CB8AC3E}">
        <p14:creationId xmlns:p14="http://schemas.microsoft.com/office/powerpoint/2010/main" val="14342020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Given a specific topic to talk about (or a set of questions if appropriate), students have to try to include each thing from the Bingo grid.  When they do, they cross off the box and in their pairs, it’s the first person to cross everything off who wins (full house).  </a:t>
            </a:r>
            <a:endParaRPr lang="en-US" smtClean="0"/>
          </a:p>
        </p:txBody>
      </p:sp>
      <p:sp>
        <p:nvSpPr>
          <p:cNvPr id="1935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9E355C-9566-47CC-9432-08EBC5FCC1DA}" type="slidenum">
              <a:rPr lang="en-US" smtClean="0">
                <a:solidFill>
                  <a:prstClr val="black"/>
                </a:solidFill>
              </a:rPr>
              <a:pPr fontAlgn="base">
                <a:spcBef>
                  <a:spcPct val="0"/>
                </a:spcBef>
                <a:spcAft>
                  <a:spcPct val="0"/>
                </a:spcAft>
                <a:defRPr/>
              </a:pPr>
              <a:t>71</a:t>
            </a:fld>
            <a:endParaRPr lang="en-US" smtClean="0">
              <a:solidFill>
                <a:prstClr val="black"/>
              </a:solidFill>
            </a:endParaRPr>
          </a:p>
        </p:txBody>
      </p:sp>
    </p:spTree>
    <p:extLst>
      <p:ext uri="{BB962C8B-B14F-4D97-AF65-F5344CB8AC3E}">
        <p14:creationId xmlns:p14="http://schemas.microsoft.com/office/powerpoint/2010/main" val="24431991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72</a:t>
            </a:fld>
            <a:endParaRPr lang="en-GB"/>
          </a:p>
        </p:txBody>
      </p:sp>
    </p:spTree>
    <p:extLst>
      <p:ext uri="{BB962C8B-B14F-4D97-AF65-F5344CB8AC3E}">
        <p14:creationId xmlns:p14="http://schemas.microsoft.com/office/powerpoint/2010/main" val="4157639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Thank you </a:t>
            </a:r>
            <a:r>
              <a:rPr lang="en-GB" sz="1200" kern="1200" dirty="0" smtClean="0">
                <a:solidFill>
                  <a:schemeClr val="tx1"/>
                </a:solidFill>
                <a:effectLst/>
                <a:latin typeface="+mn-lt"/>
                <a:ea typeface="+mn-ea"/>
                <a:cs typeface="+mn-cs"/>
                <a:sym typeface="Wingdings" panose="05000000000000000000" pitchFamily="2" charset="2"/>
              </a:rPr>
              <a:t> to</a:t>
            </a:r>
            <a:r>
              <a:rPr lang="en-GB" sz="1200" kern="1200" baseline="0" dirty="0" smtClean="0">
                <a:solidFill>
                  <a:schemeClr val="tx1"/>
                </a:solidFill>
                <a:effectLst/>
                <a:latin typeface="+mn-lt"/>
                <a:ea typeface="+mn-ea"/>
                <a:cs typeface="+mn-cs"/>
                <a:sym typeface="Wingdings" panose="05000000000000000000" pitchFamily="2" charset="2"/>
              </a:rPr>
              <a:t> Chris Fuller for this lovely activity!</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73</a:t>
            </a:fld>
            <a:endParaRPr lang="en-GB"/>
          </a:p>
        </p:txBody>
      </p:sp>
    </p:spTree>
    <p:extLst>
      <p:ext uri="{BB962C8B-B14F-4D97-AF65-F5344CB8AC3E}">
        <p14:creationId xmlns:p14="http://schemas.microsoft.com/office/powerpoint/2010/main" val="6725006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Approaches to spontaneous speaking</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As we prepare learners for the 2018 GCSE, we know we need to build on the KS2 and KS3 programmes of study and look for the best ways to develop students’ speaking, particularly spontaneous speaking skills. This session offers some practical ideas for doing just that at both KS3 and KS4.</a:t>
            </a:r>
          </a:p>
          <a:p>
            <a:endParaRPr lang="en-GB" dirty="0"/>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74</a:t>
            </a:fld>
            <a:endParaRPr lang="en-GB">
              <a:solidFill>
                <a:prstClr val="black"/>
              </a:solidFill>
            </a:endParaRPr>
          </a:p>
        </p:txBody>
      </p:sp>
    </p:spTree>
    <p:extLst>
      <p:ext uri="{BB962C8B-B14F-4D97-AF65-F5344CB8AC3E}">
        <p14:creationId xmlns:p14="http://schemas.microsoft.com/office/powerpoint/2010/main" val="3227121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1534697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00646C-63DC-478F-8CC9-573CB4871A24}" type="slidenum">
              <a:rPr lang="en-GB" smtClean="0"/>
              <a:t>8</a:t>
            </a:fld>
            <a:endParaRPr lang="en-GB"/>
          </a:p>
        </p:txBody>
      </p:sp>
    </p:spTree>
    <p:extLst>
      <p:ext uri="{BB962C8B-B14F-4D97-AF65-F5344CB8AC3E}">
        <p14:creationId xmlns:p14="http://schemas.microsoft.com/office/powerpoint/2010/main" val="1868601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Teach the key question</a:t>
            </a:r>
            <a:r>
              <a:rPr lang="en-GB" baseline="0" dirty="0" smtClean="0"/>
              <a:t> words with gestures.  See this video for suggested gestures.</a:t>
            </a:r>
            <a:endParaRPr lang="en-GB" dirty="0" smtClean="0"/>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hlinkClick r:id="rId3"/>
              </a:rPr>
              <a:t>http://www.youtube.com/watch?v=iqCvE258vY0</a:t>
            </a:r>
            <a:r>
              <a:rPr lang="en-GB" sz="1200" dirty="0" smtClean="0"/>
              <a:t> </a:t>
            </a:r>
          </a:p>
          <a:p>
            <a:endParaRPr lang="en-GB" dirty="0"/>
          </a:p>
        </p:txBody>
      </p:sp>
      <p:sp>
        <p:nvSpPr>
          <p:cNvPr id="4" name="Slide Number Placeholder 3"/>
          <p:cNvSpPr>
            <a:spLocks noGrp="1"/>
          </p:cNvSpPr>
          <p:nvPr>
            <p:ph type="sldNum" sz="quarter" idx="10"/>
          </p:nvPr>
        </p:nvSpPr>
        <p:spPr/>
        <p:txBody>
          <a:bodyPr/>
          <a:lstStyle/>
          <a:p>
            <a:fld id="{29C0A1D2-3F18-4D98-A699-CF0FF77F0E9C}"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1594894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9C21F02-11DE-44DD-97F4-9520BA015EFE}" type="datetimeFigureOut">
              <a:rPr lang="en-GB" smtClean="0"/>
              <a:t>29/01/2016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3184307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C21F02-11DE-44DD-97F4-9520BA015EFE}" type="datetimeFigureOut">
              <a:rPr lang="en-GB" smtClean="0"/>
              <a:t>29/01/2016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2680850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C21F02-11DE-44DD-97F4-9520BA015EFE}" type="datetimeFigureOut">
              <a:rPr lang="en-GB" smtClean="0"/>
              <a:t>29/01/2016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3391128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63B165F-CA9C-469D-BF72-451A2D1029A9}" type="datetimeFigureOut">
              <a:rPr lang="en-GB" smtClean="0">
                <a:solidFill>
                  <a:prstClr val="black">
                    <a:tint val="75000"/>
                  </a:prstClr>
                </a:solidFill>
              </a:rPr>
              <a:pPr/>
              <a:t>29/01/2016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6BA96C-D903-4D03-8C25-5A09BF703CF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75564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3B165F-CA9C-469D-BF72-451A2D1029A9}" type="datetimeFigureOut">
              <a:rPr lang="en-GB" smtClean="0">
                <a:solidFill>
                  <a:prstClr val="black">
                    <a:tint val="75000"/>
                  </a:prstClr>
                </a:solidFill>
              </a:rPr>
              <a:pPr/>
              <a:t>29/01/2016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6BA96C-D903-4D03-8C25-5A09BF703CF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82337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3B165F-CA9C-469D-BF72-451A2D1029A9}" type="datetimeFigureOut">
              <a:rPr lang="en-GB" smtClean="0">
                <a:solidFill>
                  <a:prstClr val="black">
                    <a:tint val="75000"/>
                  </a:prstClr>
                </a:solidFill>
              </a:rPr>
              <a:pPr/>
              <a:t>29/01/2016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6BA96C-D903-4D03-8C25-5A09BF703CF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78736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63B165F-CA9C-469D-BF72-451A2D1029A9}" type="datetimeFigureOut">
              <a:rPr lang="en-GB" smtClean="0">
                <a:solidFill>
                  <a:prstClr val="black">
                    <a:tint val="75000"/>
                  </a:prstClr>
                </a:solidFill>
              </a:rPr>
              <a:pPr/>
              <a:t>29/01/2016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16BA96C-D903-4D03-8C25-5A09BF703CF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97814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63B165F-CA9C-469D-BF72-451A2D1029A9}" type="datetimeFigureOut">
              <a:rPr lang="en-GB" smtClean="0">
                <a:solidFill>
                  <a:prstClr val="black">
                    <a:tint val="75000"/>
                  </a:prstClr>
                </a:solidFill>
              </a:rPr>
              <a:pPr/>
              <a:t>29/01/2016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A16BA96C-D903-4D03-8C25-5A09BF703CF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17553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63B165F-CA9C-469D-BF72-451A2D1029A9}" type="datetimeFigureOut">
              <a:rPr lang="en-GB" smtClean="0">
                <a:solidFill>
                  <a:prstClr val="black">
                    <a:tint val="75000"/>
                  </a:prstClr>
                </a:solidFill>
              </a:rPr>
              <a:pPr/>
              <a:t>29/01/2016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A16BA96C-D903-4D03-8C25-5A09BF703CF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62292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3B165F-CA9C-469D-BF72-451A2D1029A9}" type="datetimeFigureOut">
              <a:rPr lang="en-GB" smtClean="0">
                <a:solidFill>
                  <a:prstClr val="black">
                    <a:tint val="75000"/>
                  </a:prstClr>
                </a:solidFill>
              </a:rPr>
              <a:pPr/>
              <a:t>29/01/2016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A16BA96C-D903-4D03-8C25-5A09BF703CF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47890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3B165F-CA9C-469D-BF72-451A2D1029A9}" type="datetimeFigureOut">
              <a:rPr lang="en-GB" smtClean="0">
                <a:solidFill>
                  <a:prstClr val="black">
                    <a:tint val="75000"/>
                  </a:prstClr>
                </a:solidFill>
              </a:rPr>
              <a:pPr/>
              <a:t>29/01/2016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16BA96C-D903-4D03-8C25-5A09BF703CF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20941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C21F02-11DE-44DD-97F4-9520BA015EFE}" type="datetimeFigureOut">
              <a:rPr lang="en-GB" smtClean="0"/>
              <a:t>29/01/2016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45749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3B165F-CA9C-469D-BF72-451A2D1029A9}" type="datetimeFigureOut">
              <a:rPr lang="en-GB" smtClean="0">
                <a:solidFill>
                  <a:prstClr val="black">
                    <a:tint val="75000"/>
                  </a:prstClr>
                </a:solidFill>
              </a:rPr>
              <a:pPr/>
              <a:t>29/01/2016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16BA96C-D903-4D03-8C25-5A09BF703CF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69404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3B165F-CA9C-469D-BF72-451A2D1029A9}" type="datetimeFigureOut">
              <a:rPr lang="en-GB" smtClean="0">
                <a:solidFill>
                  <a:prstClr val="black">
                    <a:tint val="75000"/>
                  </a:prstClr>
                </a:solidFill>
              </a:rPr>
              <a:pPr/>
              <a:t>29/01/2016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6BA96C-D903-4D03-8C25-5A09BF703CF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43482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3B165F-CA9C-469D-BF72-451A2D1029A9}" type="datetimeFigureOut">
              <a:rPr lang="en-GB" smtClean="0">
                <a:solidFill>
                  <a:prstClr val="black">
                    <a:tint val="75000"/>
                  </a:prstClr>
                </a:solidFill>
              </a:rPr>
              <a:pPr/>
              <a:t>29/01/2016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6BA96C-D903-4D03-8C25-5A09BF703CF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35258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1DA499CE-0FD4-41C5-B781-8C4541510F0A}" type="datetimeFigureOut">
              <a:rPr lang="fr-FR" smtClean="0">
                <a:solidFill>
                  <a:prstClr val="black">
                    <a:tint val="75000"/>
                  </a:prstClr>
                </a:solidFill>
              </a:rPr>
              <a:pPr/>
              <a:t>29/01/2016</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238030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1DA499CE-0FD4-41C5-B781-8C4541510F0A}" type="datetimeFigureOut">
              <a:rPr lang="fr-FR" smtClean="0">
                <a:solidFill>
                  <a:prstClr val="black">
                    <a:tint val="75000"/>
                  </a:prstClr>
                </a:solidFill>
              </a:rPr>
              <a:pPr/>
              <a:t>29/01/2016</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183837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A499CE-0FD4-41C5-B781-8C4541510F0A}" type="datetimeFigureOut">
              <a:rPr lang="fr-FR" smtClean="0">
                <a:solidFill>
                  <a:prstClr val="black">
                    <a:tint val="75000"/>
                  </a:prstClr>
                </a:solidFill>
              </a:rPr>
              <a:pPr/>
              <a:t>29/01/2016</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351770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1DA499CE-0FD4-41C5-B781-8C4541510F0A}" type="datetimeFigureOut">
              <a:rPr lang="fr-FR" smtClean="0">
                <a:solidFill>
                  <a:prstClr val="black">
                    <a:tint val="75000"/>
                  </a:prstClr>
                </a:solidFill>
              </a:rPr>
              <a:pPr/>
              <a:t>29/01/2016</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670629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1DA499CE-0FD4-41C5-B781-8C4541510F0A}" type="datetimeFigureOut">
              <a:rPr lang="fr-FR" smtClean="0">
                <a:solidFill>
                  <a:prstClr val="black">
                    <a:tint val="75000"/>
                  </a:prstClr>
                </a:solidFill>
              </a:rPr>
              <a:pPr/>
              <a:t>29/01/2016</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236523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1DA499CE-0FD4-41C5-B781-8C4541510F0A}" type="datetimeFigureOut">
              <a:rPr lang="fr-FR" smtClean="0">
                <a:solidFill>
                  <a:prstClr val="black">
                    <a:tint val="75000"/>
                  </a:prstClr>
                </a:solidFill>
              </a:rPr>
              <a:pPr/>
              <a:t>29/01/2016</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558034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A499CE-0FD4-41C5-B781-8C4541510F0A}" type="datetimeFigureOut">
              <a:rPr lang="fr-FR" smtClean="0">
                <a:solidFill>
                  <a:prstClr val="black">
                    <a:tint val="75000"/>
                  </a:prstClr>
                </a:solidFill>
              </a:rPr>
              <a:pPr/>
              <a:t>29/01/2016</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509747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C21F02-11DE-44DD-97F4-9520BA015EFE}" type="datetimeFigureOut">
              <a:rPr lang="en-GB" smtClean="0"/>
              <a:t>29/01/2016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25674796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A499CE-0FD4-41C5-B781-8C4541510F0A}" type="datetimeFigureOut">
              <a:rPr lang="fr-FR" smtClean="0">
                <a:solidFill>
                  <a:prstClr val="black">
                    <a:tint val="75000"/>
                  </a:prstClr>
                </a:solidFill>
              </a:rPr>
              <a:pPr/>
              <a:t>29/01/2016</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128256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A499CE-0FD4-41C5-B781-8C4541510F0A}" type="datetimeFigureOut">
              <a:rPr lang="fr-FR" smtClean="0">
                <a:solidFill>
                  <a:prstClr val="black">
                    <a:tint val="75000"/>
                  </a:prstClr>
                </a:solidFill>
              </a:rPr>
              <a:pPr/>
              <a:t>29/01/2016</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044928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1DA499CE-0FD4-41C5-B781-8C4541510F0A}" type="datetimeFigureOut">
              <a:rPr lang="fr-FR" smtClean="0">
                <a:solidFill>
                  <a:prstClr val="black">
                    <a:tint val="75000"/>
                  </a:prstClr>
                </a:solidFill>
              </a:rPr>
              <a:pPr/>
              <a:t>29/01/2016</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979124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1DA499CE-0FD4-41C5-B781-8C4541510F0A}" type="datetimeFigureOut">
              <a:rPr lang="fr-FR" smtClean="0">
                <a:solidFill>
                  <a:prstClr val="black">
                    <a:tint val="75000"/>
                  </a:prstClr>
                </a:solidFill>
              </a:rPr>
              <a:pPr/>
              <a:t>29/01/2016</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611475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FF047C6-B511-457C-BAB8-89EB0226A5E2}" type="datetimeFigureOut">
              <a:rPr lang="en-US">
                <a:solidFill>
                  <a:prstClr val="black">
                    <a:tint val="75000"/>
                  </a:prstClr>
                </a:solidFill>
              </a:rPr>
              <a:pPr>
                <a:def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DF48BA3-BFA2-4F22-A77C-27319F9F5DF8}" type="slidenum">
              <a:rPr lang="en-US" altLang="en-US"/>
              <a:pPr/>
              <a:t>‹#›</a:t>
            </a:fld>
            <a:endParaRPr lang="en-US" altLang="en-US"/>
          </a:p>
        </p:txBody>
      </p:sp>
    </p:spTree>
    <p:extLst>
      <p:ext uri="{BB962C8B-B14F-4D97-AF65-F5344CB8AC3E}">
        <p14:creationId xmlns:p14="http://schemas.microsoft.com/office/powerpoint/2010/main" val="2746393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FAA1C84-6C2E-4AB1-8E98-2261962E1FE7}" type="datetimeFigureOut">
              <a:rPr lang="en-US">
                <a:solidFill>
                  <a:prstClr val="black">
                    <a:tint val="75000"/>
                  </a:prstClr>
                </a:solidFill>
              </a:rPr>
              <a:pPr>
                <a:def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860B90D-5FC6-4F8A-B49F-2A1DF1AFDD10}" type="slidenum">
              <a:rPr lang="en-US" altLang="en-US"/>
              <a:pPr/>
              <a:t>‹#›</a:t>
            </a:fld>
            <a:endParaRPr lang="en-US" altLang="en-US"/>
          </a:p>
        </p:txBody>
      </p:sp>
    </p:spTree>
    <p:extLst>
      <p:ext uri="{BB962C8B-B14F-4D97-AF65-F5344CB8AC3E}">
        <p14:creationId xmlns:p14="http://schemas.microsoft.com/office/powerpoint/2010/main" val="25379789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0E8E353-7A46-4BC0-9CF1-4D2E871583EB}" type="datetimeFigureOut">
              <a:rPr lang="en-US">
                <a:solidFill>
                  <a:prstClr val="black">
                    <a:tint val="75000"/>
                  </a:prstClr>
                </a:solidFill>
              </a:rPr>
              <a:pPr>
                <a:def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B4FFA8B-761E-4588-B52D-3E008CFF8E7F}" type="slidenum">
              <a:rPr lang="en-US" altLang="en-US"/>
              <a:pPr/>
              <a:t>‹#›</a:t>
            </a:fld>
            <a:endParaRPr lang="en-US" altLang="en-US"/>
          </a:p>
        </p:txBody>
      </p:sp>
    </p:spTree>
    <p:extLst>
      <p:ext uri="{BB962C8B-B14F-4D97-AF65-F5344CB8AC3E}">
        <p14:creationId xmlns:p14="http://schemas.microsoft.com/office/powerpoint/2010/main" val="21418374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D37D1C8-5F0D-4756-98B5-CD2FB1555717}" type="datetimeFigureOut">
              <a:rPr lang="en-US">
                <a:solidFill>
                  <a:prstClr val="black">
                    <a:tint val="75000"/>
                  </a:prstClr>
                </a:solidFill>
              </a:rPr>
              <a:pPr>
                <a:defRPr/>
              </a:pPr>
              <a:t>1/29/2016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662B119-C563-4CF6-8878-EE20D6A9DC93}" type="slidenum">
              <a:rPr lang="en-US" altLang="en-US"/>
              <a:pPr/>
              <a:t>‹#›</a:t>
            </a:fld>
            <a:endParaRPr lang="en-US" altLang="en-US"/>
          </a:p>
        </p:txBody>
      </p:sp>
    </p:spTree>
    <p:extLst>
      <p:ext uri="{BB962C8B-B14F-4D97-AF65-F5344CB8AC3E}">
        <p14:creationId xmlns:p14="http://schemas.microsoft.com/office/powerpoint/2010/main" val="2555175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DB7C0FE-F133-4BBA-9518-34599BFD7382}" type="datetimeFigureOut">
              <a:rPr lang="en-US">
                <a:solidFill>
                  <a:prstClr val="black">
                    <a:tint val="75000"/>
                  </a:prstClr>
                </a:solidFill>
              </a:rPr>
              <a:pPr>
                <a:defRPr/>
              </a:pPr>
              <a:t>1/29/2016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7B4B74A0-DD74-4C11-B3C0-B19DC5EA4E48}" type="slidenum">
              <a:rPr lang="en-US" altLang="en-US"/>
              <a:pPr/>
              <a:t>‹#›</a:t>
            </a:fld>
            <a:endParaRPr lang="en-US" altLang="en-US"/>
          </a:p>
        </p:txBody>
      </p:sp>
    </p:spTree>
    <p:extLst>
      <p:ext uri="{BB962C8B-B14F-4D97-AF65-F5344CB8AC3E}">
        <p14:creationId xmlns:p14="http://schemas.microsoft.com/office/powerpoint/2010/main" val="32734979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9AB2350-5619-4381-9625-357578C0F2C6}" type="datetimeFigureOut">
              <a:rPr lang="en-US">
                <a:solidFill>
                  <a:prstClr val="black">
                    <a:tint val="75000"/>
                  </a:prstClr>
                </a:solidFill>
              </a:rPr>
              <a:pPr>
                <a:defRPr/>
              </a:pPr>
              <a:t>1/29/2016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B6CECDB0-3B31-4C7E-BA82-3E11A6AAF11A}" type="slidenum">
              <a:rPr lang="en-US" altLang="en-US"/>
              <a:pPr/>
              <a:t>‹#›</a:t>
            </a:fld>
            <a:endParaRPr lang="en-US" altLang="en-US"/>
          </a:p>
        </p:txBody>
      </p:sp>
    </p:spTree>
    <p:extLst>
      <p:ext uri="{BB962C8B-B14F-4D97-AF65-F5344CB8AC3E}">
        <p14:creationId xmlns:p14="http://schemas.microsoft.com/office/powerpoint/2010/main" val="2345558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9C21F02-11DE-44DD-97F4-9520BA015EFE}" type="datetimeFigureOut">
              <a:rPr lang="en-GB" smtClean="0"/>
              <a:t>29/01/2016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25318859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E6892D7-25AA-418D-8D20-D2FCB0A09818}" type="datetimeFigureOut">
              <a:rPr lang="en-US">
                <a:solidFill>
                  <a:prstClr val="black">
                    <a:tint val="75000"/>
                  </a:prstClr>
                </a:solidFill>
              </a:rPr>
              <a:pPr>
                <a:defRPr/>
              </a:pPr>
              <a:t>1/29/2016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6516E5E0-6807-45DB-BA97-0D77DA24C6CB}" type="slidenum">
              <a:rPr lang="en-US" altLang="en-US"/>
              <a:pPr/>
              <a:t>‹#›</a:t>
            </a:fld>
            <a:endParaRPr lang="en-US" altLang="en-US"/>
          </a:p>
        </p:txBody>
      </p:sp>
    </p:spTree>
    <p:extLst>
      <p:ext uri="{BB962C8B-B14F-4D97-AF65-F5344CB8AC3E}">
        <p14:creationId xmlns:p14="http://schemas.microsoft.com/office/powerpoint/2010/main" val="16216598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C1BFB09-85CD-46BA-8477-5F7B2E01F0A6}" type="datetimeFigureOut">
              <a:rPr lang="en-US">
                <a:solidFill>
                  <a:prstClr val="black">
                    <a:tint val="75000"/>
                  </a:prstClr>
                </a:solidFill>
              </a:rPr>
              <a:pPr>
                <a:defRPr/>
              </a:pPr>
              <a:t>1/29/2016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68899F5-FCD8-4A91-8BBF-B202CD58568A}" type="slidenum">
              <a:rPr lang="en-US" altLang="en-US"/>
              <a:pPr/>
              <a:t>‹#›</a:t>
            </a:fld>
            <a:endParaRPr lang="en-US" altLang="en-US"/>
          </a:p>
        </p:txBody>
      </p:sp>
    </p:spTree>
    <p:extLst>
      <p:ext uri="{BB962C8B-B14F-4D97-AF65-F5344CB8AC3E}">
        <p14:creationId xmlns:p14="http://schemas.microsoft.com/office/powerpoint/2010/main" val="17404700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B2580D9-FE73-4904-AE04-373F6E0F453B}" type="datetimeFigureOut">
              <a:rPr lang="en-US">
                <a:solidFill>
                  <a:prstClr val="black">
                    <a:tint val="75000"/>
                  </a:prstClr>
                </a:solidFill>
              </a:rPr>
              <a:pPr>
                <a:defRPr/>
              </a:pPr>
              <a:t>1/29/2016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CD9F7BA-4F56-472F-B2C4-6BF055793A96}" type="slidenum">
              <a:rPr lang="en-US" altLang="en-US"/>
              <a:pPr/>
              <a:t>‹#›</a:t>
            </a:fld>
            <a:endParaRPr lang="en-US" altLang="en-US"/>
          </a:p>
        </p:txBody>
      </p:sp>
    </p:spTree>
    <p:extLst>
      <p:ext uri="{BB962C8B-B14F-4D97-AF65-F5344CB8AC3E}">
        <p14:creationId xmlns:p14="http://schemas.microsoft.com/office/powerpoint/2010/main" val="8527314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DF18A8E-11DC-46D8-9946-0A0DD3772623}" type="datetimeFigureOut">
              <a:rPr lang="en-US">
                <a:solidFill>
                  <a:prstClr val="black">
                    <a:tint val="75000"/>
                  </a:prstClr>
                </a:solidFill>
              </a:rPr>
              <a:pPr>
                <a:def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22565E6-7D07-4BB8-A7A8-2F07C9C32A15}" type="slidenum">
              <a:rPr lang="en-US" altLang="en-US"/>
              <a:pPr/>
              <a:t>‹#›</a:t>
            </a:fld>
            <a:endParaRPr lang="en-US" altLang="en-US"/>
          </a:p>
        </p:txBody>
      </p:sp>
    </p:spTree>
    <p:extLst>
      <p:ext uri="{BB962C8B-B14F-4D97-AF65-F5344CB8AC3E}">
        <p14:creationId xmlns:p14="http://schemas.microsoft.com/office/powerpoint/2010/main" val="1713566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B6AFED9-15EB-43C8-8F92-186E609BF609}" type="datetimeFigureOut">
              <a:rPr lang="en-US">
                <a:solidFill>
                  <a:prstClr val="black">
                    <a:tint val="75000"/>
                  </a:prstClr>
                </a:solidFill>
              </a:rPr>
              <a:pPr>
                <a:def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1D15768-75AD-4724-AF31-CACF1BC10676}" type="slidenum">
              <a:rPr lang="en-US" altLang="en-US"/>
              <a:pPr/>
              <a:t>‹#›</a:t>
            </a:fld>
            <a:endParaRPr lang="en-US" altLang="en-US"/>
          </a:p>
        </p:txBody>
      </p:sp>
    </p:spTree>
    <p:extLst>
      <p:ext uri="{BB962C8B-B14F-4D97-AF65-F5344CB8AC3E}">
        <p14:creationId xmlns:p14="http://schemas.microsoft.com/office/powerpoint/2010/main" val="28579504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7FBF357C-8DA0-41A2-9B31-1D163DE552FE}" type="datetimeFigureOut">
              <a:rPr lang="en-GB">
                <a:solidFill>
                  <a:prstClr val="black">
                    <a:tint val="75000"/>
                  </a:prstClr>
                </a:solidFill>
              </a:rPr>
              <a:pPr>
                <a:defRPr/>
              </a:pPr>
              <a:t>29/01/2016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D27E834-A7A8-402C-82F9-CAD8F8C44A29}" type="slidenum">
              <a:rPr lang="en-GB" altLang="en-US"/>
              <a:pPr/>
              <a:t>‹#›</a:t>
            </a:fld>
            <a:endParaRPr lang="en-GB" altLang="en-US"/>
          </a:p>
        </p:txBody>
      </p:sp>
    </p:spTree>
    <p:extLst>
      <p:ext uri="{BB962C8B-B14F-4D97-AF65-F5344CB8AC3E}">
        <p14:creationId xmlns:p14="http://schemas.microsoft.com/office/powerpoint/2010/main" val="4060370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B37AC903-3714-4085-9DFC-043B214811E9}" type="datetimeFigureOut">
              <a:rPr lang="en-GB">
                <a:solidFill>
                  <a:prstClr val="black">
                    <a:tint val="75000"/>
                  </a:prstClr>
                </a:solidFill>
              </a:rPr>
              <a:pPr>
                <a:defRPr/>
              </a:pPr>
              <a:t>29/01/2016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D91ECC8-453F-49E0-AD9F-13436E3FD578}" type="slidenum">
              <a:rPr lang="en-GB" altLang="en-US"/>
              <a:pPr/>
              <a:t>‹#›</a:t>
            </a:fld>
            <a:endParaRPr lang="en-GB" altLang="en-US"/>
          </a:p>
        </p:txBody>
      </p:sp>
    </p:spTree>
    <p:extLst>
      <p:ext uri="{BB962C8B-B14F-4D97-AF65-F5344CB8AC3E}">
        <p14:creationId xmlns:p14="http://schemas.microsoft.com/office/powerpoint/2010/main" val="21146926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A1A66D4-415B-4360-85A1-54DAC653556F}" type="datetimeFigureOut">
              <a:rPr lang="en-GB">
                <a:solidFill>
                  <a:prstClr val="black">
                    <a:tint val="75000"/>
                  </a:prstClr>
                </a:solidFill>
              </a:rPr>
              <a:pPr>
                <a:defRPr/>
              </a:pPr>
              <a:t>29/01/2016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CEC8CB6-CB73-41ED-91A8-82D40A3B5525}" type="slidenum">
              <a:rPr lang="en-GB" altLang="en-US"/>
              <a:pPr/>
              <a:t>‹#›</a:t>
            </a:fld>
            <a:endParaRPr lang="en-GB" altLang="en-US"/>
          </a:p>
        </p:txBody>
      </p:sp>
    </p:spTree>
    <p:extLst>
      <p:ext uri="{BB962C8B-B14F-4D97-AF65-F5344CB8AC3E}">
        <p14:creationId xmlns:p14="http://schemas.microsoft.com/office/powerpoint/2010/main" val="25297584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B9CD0852-709E-4933-94E5-13F2C3736F3B}" type="datetimeFigureOut">
              <a:rPr lang="en-GB">
                <a:solidFill>
                  <a:prstClr val="black">
                    <a:tint val="75000"/>
                  </a:prstClr>
                </a:solidFill>
              </a:rPr>
              <a:pPr>
                <a:defRPr/>
              </a:pPr>
              <a:t>29/01/2016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7DF48F3-072C-4494-927A-069EB250BCF1}" type="slidenum">
              <a:rPr lang="en-GB" altLang="en-US"/>
              <a:pPr/>
              <a:t>‹#›</a:t>
            </a:fld>
            <a:endParaRPr lang="en-GB" altLang="en-US"/>
          </a:p>
        </p:txBody>
      </p:sp>
    </p:spTree>
    <p:extLst>
      <p:ext uri="{BB962C8B-B14F-4D97-AF65-F5344CB8AC3E}">
        <p14:creationId xmlns:p14="http://schemas.microsoft.com/office/powerpoint/2010/main" val="29068949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EE8E693E-6BE3-407A-A202-FBC564343CFD}" type="datetimeFigureOut">
              <a:rPr lang="en-GB">
                <a:solidFill>
                  <a:prstClr val="black">
                    <a:tint val="75000"/>
                  </a:prstClr>
                </a:solidFill>
              </a:rPr>
              <a:pPr>
                <a:defRPr/>
              </a:pPr>
              <a:t>29/01/2016</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CDCA5F81-7B9B-4CB8-B056-3DCE1923E298}" type="slidenum">
              <a:rPr lang="en-GB" altLang="en-US"/>
              <a:pPr/>
              <a:t>‹#›</a:t>
            </a:fld>
            <a:endParaRPr lang="en-GB" altLang="en-US"/>
          </a:p>
        </p:txBody>
      </p:sp>
    </p:spTree>
    <p:extLst>
      <p:ext uri="{BB962C8B-B14F-4D97-AF65-F5344CB8AC3E}">
        <p14:creationId xmlns:p14="http://schemas.microsoft.com/office/powerpoint/2010/main" val="1517146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9C21F02-11DE-44DD-97F4-9520BA015EFE}" type="datetimeFigureOut">
              <a:rPr lang="en-GB" smtClean="0"/>
              <a:t>29/01/2016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15731932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BFF12A20-845C-4895-AD05-9E5FE00EB534}" type="datetimeFigureOut">
              <a:rPr lang="en-GB">
                <a:solidFill>
                  <a:prstClr val="black">
                    <a:tint val="75000"/>
                  </a:prstClr>
                </a:solidFill>
              </a:rPr>
              <a:pPr>
                <a:defRPr/>
              </a:pPr>
              <a:t>29/01/2016</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8BE6CA3F-AA0B-4622-B806-E96A8DBDF42E}" type="slidenum">
              <a:rPr lang="en-GB" altLang="en-US"/>
              <a:pPr/>
              <a:t>‹#›</a:t>
            </a:fld>
            <a:endParaRPr lang="en-GB" altLang="en-US"/>
          </a:p>
        </p:txBody>
      </p:sp>
    </p:spTree>
    <p:extLst>
      <p:ext uri="{BB962C8B-B14F-4D97-AF65-F5344CB8AC3E}">
        <p14:creationId xmlns:p14="http://schemas.microsoft.com/office/powerpoint/2010/main" val="37795086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E6B6ECE-C416-4AD6-B4BC-36338B9C58B7}" type="datetimeFigureOut">
              <a:rPr lang="en-GB">
                <a:solidFill>
                  <a:prstClr val="black">
                    <a:tint val="75000"/>
                  </a:prstClr>
                </a:solidFill>
              </a:rPr>
              <a:pPr>
                <a:defRPr/>
              </a:pPr>
              <a:t>29/01/2016</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0A307C50-601C-41C7-A814-62E5181C09B8}" type="slidenum">
              <a:rPr lang="en-GB" altLang="en-US"/>
              <a:pPr/>
              <a:t>‹#›</a:t>
            </a:fld>
            <a:endParaRPr lang="en-GB" altLang="en-US"/>
          </a:p>
        </p:txBody>
      </p:sp>
    </p:spTree>
    <p:extLst>
      <p:ext uri="{BB962C8B-B14F-4D97-AF65-F5344CB8AC3E}">
        <p14:creationId xmlns:p14="http://schemas.microsoft.com/office/powerpoint/2010/main" val="37139461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844BE70-438C-4551-98A5-1D676E579098}" type="datetimeFigureOut">
              <a:rPr lang="en-GB">
                <a:solidFill>
                  <a:prstClr val="black">
                    <a:tint val="75000"/>
                  </a:prstClr>
                </a:solidFill>
              </a:rPr>
              <a:pPr>
                <a:defRPr/>
              </a:pPr>
              <a:t>29/01/2016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8F7E1D5-491B-4174-A8BC-E8FFBB29348D}" type="slidenum">
              <a:rPr lang="en-GB" altLang="en-US"/>
              <a:pPr/>
              <a:t>‹#›</a:t>
            </a:fld>
            <a:endParaRPr lang="en-GB" altLang="en-US"/>
          </a:p>
        </p:txBody>
      </p:sp>
    </p:spTree>
    <p:extLst>
      <p:ext uri="{BB962C8B-B14F-4D97-AF65-F5344CB8AC3E}">
        <p14:creationId xmlns:p14="http://schemas.microsoft.com/office/powerpoint/2010/main" val="5517237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BEA9AA7-3D42-4B98-8B0E-102DFC77005C}" type="datetimeFigureOut">
              <a:rPr lang="en-GB">
                <a:solidFill>
                  <a:prstClr val="black">
                    <a:tint val="75000"/>
                  </a:prstClr>
                </a:solidFill>
              </a:rPr>
              <a:pPr>
                <a:defRPr/>
              </a:pPr>
              <a:t>29/01/2016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0EDA791-9CB0-42E1-A721-B63BBF12E343}" type="slidenum">
              <a:rPr lang="en-GB" altLang="en-US"/>
              <a:pPr/>
              <a:t>‹#›</a:t>
            </a:fld>
            <a:endParaRPr lang="en-GB" altLang="en-US"/>
          </a:p>
        </p:txBody>
      </p:sp>
    </p:spTree>
    <p:extLst>
      <p:ext uri="{BB962C8B-B14F-4D97-AF65-F5344CB8AC3E}">
        <p14:creationId xmlns:p14="http://schemas.microsoft.com/office/powerpoint/2010/main" val="4152893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339BA345-94B4-486B-8D10-B72B93DC3079}" type="datetimeFigureOut">
              <a:rPr lang="en-GB">
                <a:solidFill>
                  <a:prstClr val="black">
                    <a:tint val="75000"/>
                  </a:prstClr>
                </a:solidFill>
              </a:rPr>
              <a:pPr>
                <a:defRPr/>
              </a:pPr>
              <a:t>29/01/2016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B6F85DE-ECD7-4E21-A081-FF176AFF0AD0}" type="slidenum">
              <a:rPr lang="en-GB" altLang="en-US"/>
              <a:pPr/>
              <a:t>‹#›</a:t>
            </a:fld>
            <a:endParaRPr lang="en-GB" altLang="en-US"/>
          </a:p>
        </p:txBody>
      </p:sp>
    </p:spTree>
    <p:extLst>
      <p:ext uri="{BB962C8B-B14F-4D97-AF65-F5344CB8AC3E}">
        <p14:creationId xmlns:p14="http://schemas.microsoft.com/office/powerpoint/2010/main" val="16024146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E02EEBA2-F018-4D93-A601-394FF36B43A5}" type="datetimeFigureOut">
              <a:rPr lang="en-GB">
                <a:solidFill>
                  <a:prstClr val="black">
                    <a:tint val="75000"/>
                  </a:prstClr>
                </a:solidFill>
              </a:rPr>
              <a:pPr>
                <a:defRPr/>
              </a:pPr>
              <a:t>29/01/2016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5D37690-5A1E-4AC9-B88D-68064C4A60FD}" type="slidenum">
              <a:rPr lang="en-GB" altLang="en-US"/>
              <a:pPr/>
              <a:t>‹#›</a:t>
            </a:fld>
            <a:endParaRPr lang="en-GB" altLang="en-US"/>
          </a:p>
        </p:txBody>
      </p:sp>
    </p:spTree>
    <p:extLst>
      <p:ext uri="{BB962C8B-B14F-4D97-AF65-F5344CB8AC3E}">
        <p14:creationId xmlns:p14="http://schemas.microsoft.com/office/powerpoint/2010/main" val="1079271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4C58846-B52B-4DEF-9AE7-9EB4B5B44A57}" type="datetimeFigureOut">
              <a:rPr lang="en-US">
                <a:solidFill>
                  <a:prstClr val="black">
                    <a:tint val="75000"/>
                  </a:prstClr>
                </a:solidFill>
              </a:rPr>
              <a:pPr>
                <a:def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45BE200-48AD-4036-A016-7256C3606CD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772832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8626D71-E232-4438-B669-239FDAF88B07}" type="datetimeFigureOut">
              <a:rPr lang="en-US">
                <a:solidFill>
                  <a:prstClr val="black">
                    <a:tint val="75000"/>
                  </a:prstClr>
                </a:solidFill>
              </a:rPr>
              <a:pPr>
                <a:def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2DC4156-D3CA-4F6A-8B79-CA36368D74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217838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6BF7DCD-B649-4B48-AFA8-AF9FABBE8932}" type="datetimeFigureOut">
              <a:rPr lang="en-US">
                <a:solidFill>
                  <a:prstClr val="black">
                    <a:tint val="75000"/>
                  </a:prstClr>
                </a:solidFill>
              </a:rPr>
              <a:pPr>
                <a:def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85E2F35-5F35-4E8A-AC47-994AC3460C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558820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62CC44E-00A2-471F-A08B-BF6C72F302C1}" type="datetimeFigureOut">
              <a:rPr lang="en-US">
                <a:solidFill>
                  <a:prstClr val="black">
                    <a:tint val="75000"/>
                  </a:prstClr>
                </a:solidFill>
              </a:rPr>
              <a:pPr>
                <a:defRPr/>
              </a:pPr>
              <a:t>1/29/2016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572EFFA-9009-4EF7-9066-A1CDAEDED1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89239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9C21F02-11DE-44DD-97F4-9520BA015EFE}" type="datetimeFigureOut">
              <a:rPr lang="en-GB" smtClean="0"/>
              <a:t>29/01/2016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35450152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ECE701F-6361-4B02-ABAF-D1FD5786D952}" type="datetimeFigureOut">
              <a:rPr lang="en-US">
                <a:solidFill>
                  <a:prstClr val="black">
                    <a:tint val="75000"/>
                  </a:prstClr>
                </a:solidFill>
              </a:rPr>
              <a:pPr>
                <a:defRPr/>
              </a:pPr>
              <a:t>1/29/2016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570248AF-1CD8-44B1-A2C1-178698F3C8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948641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E381473-3D0F-40D5-A16C-644BC646E391}" type="datetimeFigureOut">
              <a:rPr lang="en-US">
                <a:solidFill>
                  <a:prstClr val="black">
                    <a:tint val="75000"/>
                  </a:prstClr>
                </a:solidFill>
              </a:rPr>
              <a:pPr>
                <a:defRPr/>
              </a:pPr>
              <a:t>1/29/2016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9F524C8-7BA9-4AF1-917E-76522AD945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181886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CDDAAF3-D8FF-430E-9D59-0A99D0C19BAE}" type="datetimeFigureOut">
              <a:rPr lang="en-US">
                <a:solidFill>
                  <a:prstClr val="black">
                    <a:tint val="75000"/>
                  </a:prstClr>
                </a:solidFill>
              </a:rPr>
              <a:pPr>
                <a:defRPr/>
              </a:pPr>
              <a:t>1/29/2016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A848457-9C64-4C6C-89A0-DD60558483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283018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9186D1D-8F64-4555-BDAA-BED15AEC1532}" type="datetimeFigureOut">
              <a:rPr lang="en-US">
                <a:solidFill>
                  <a:prstClr val="black">
                    <a:tint val="75000"/>
                  </a:prstClr>
                </a:solidFill>
              </a:rPr>
              <a:pPr>
                <a:defRPr/>
              </a:pPr>
              <a:t>1/29/2016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5C72A37-2A3C-4BF3-9A9C-BDCE7B520F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59522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76CE105-789E-46FB-B74A-5E2E127C50BC}" type="datetimeFigureOut">
              <a:rPr lang="en-US">
                <a:solidFill>
                  <a:prstClr val="black">
                    <a:tint val="75000"/>
                  </a:prstClr>
                </a:solidFill>
              </a:rPr>
              <a:pPr>
                <a:defRPr/>
              </a:pPr>
              <a:t>1/29/2016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158B83-24F4-439B-88FA-B99256B0710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799470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DD3D64-EC2A-4107-A468-932C786AC4F6}" type="datetimeFigureOut">
              <a:rPr lang="en-US">
                <a:solidFill>
                  <a:prstClr val="black">
                    <a:tint val="75000"/>
                  </a:prstClr>
                </a:solidFill>
              </a:rPr>
              <a:pPr>
                <a:def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AC026E-2E6D-40D4-AF7C-CE5691C6FB4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85889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7847636-6B33-40B1-80EA-B27C38FC3521}" type="datetimeFigureOut">
              <a:rPr lang="en-US">
                <a:solidFill>
                  <a:prstClr val="black">
                    <a:tint val="75000"/>
                  </a:prstClr>
                </a:solidFill>
              </a:rPr>
              <a:pPr>
                <a:def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8C579C-3793-4B22-861B-D0196BB2EB7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364398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4" name="Rectangle 1048"/>
          <p:cNvSpPr>
            <a:spLocks noChangeArrowheads="1"/>
          </p:cNvSpPr>
          <p:nvPr userDrawn="1"/>
        </p:nvSpPr>
        <p:spPr bwMode="auto">
          <a:xfrm>
            <a:off x="4467225" y="3324225"/>
            <a:ext cx="9144000" cy="0"/>
          </a:xfrm>
          <a:prstGeom prst="rect">
            <a:avLst/>
          </a:prstGeom>
          <a:noFill/>
          <a:ln w="57150">
            <a:noFill/>
            <a:miter lim="800000"/>
            <a:headEnd/>
            <a:tailEnd/>
          </a:ln>
          <a:effectLst/>
        </p:spPr>
        <p:txBody>
          <a:bodyPr>
            <a:spAutoFit/>
          </a:bodyPr>
          <a:lstStyle/>
          <a:p>
            <a:pPr fontAlgn="base">
              <a:spcBef>
                <a:spcPct val="0"/>
              </a:spcBef>
              <a:spcAft>
                <a:spcPct val="0"/>
              </a:spcAft>
            </a:pPr>
            <a:endParaRPr lang="en-US">
              <a:solidFill>
                <a:prstClr val="black"/>
              </a:solidFill>
              <a:latin typeface="Times New Roman" pitchFamily="18" charset="0"/>
            </a:endParaRPr>
          </a:p>
        </p:txBody>
      </p:sp>
      <p:sp>
        <p:nvSpPr>
          <p:cNvPr id="5" name="Rectangle 1050"/>
          <p:cNvSpPr>
            <a:spLocks noChangeArrowheads="1"/>
          </p:cNvSpPr>
          <p:nvPr userDrawn="1"/>
        </p:nvSpPr>
        <p:spPr bwMode="auto">
          <a:xfrm>
            <a:off x="4481513" y="3338513"/>
            <a:ext cx="9144000" cy="0"/>
          </a:xfrm>
          <a:prstGeom prst="rect">
            <a:avLst/>
          </a:prstGeom>
          <a:noFill/>
          <a:ln w="57150">
            <a:noFill/>
            <a:miter lim="800000"/>
            <a:headEnd/>
            <a:tailEnd/>
          </a:ln>
          <a:effectLst/>
        </p:spPr>
        <p:txBody>
          <a:bodyPr>
            <a:spAutoFit/>
          </a:bodyPr>
          <a:lstStyle/>
          <a:p>
            <a:pPr fontAlgn="base">
              <a:spcBef>
                <a:spcPct val="0"/>
              </a:spcBef>
              <a:spcAft>
                <a:spcPct val="0"/>
              </a:spcAft>
            </a:pPr>
            <a:endParaRPr lang="en-US">
              <a:solidFill>
                <a:prstClr val="black"/>
              </a:solidFill>
              <a:latin typeface="Times New Roman" pitchFamily="18" charset="0"/>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1028"/>
          <p:cNvSpPr>
            <a:spLocks noGrp="1" noChangeArrowheads="1"/>
          </p:cNvSpPr>
          <p:nvPr>
            <p:ph type="dt" sz="half" idx="10"/>
          </p:nvPr>
        </p:nvSpPr>
        <p:spPr/>
        <p:txBody>
          <a:bodyPr/>
          <a:lstStyle>
            <a:lvl1pPr>
              <a:defRPr/>
            </a:lvl1pPr>
          </a:lstStyle>
          <a:p>
            <a:endParaRPr lang="en-US">
              <a:solidFill>
                <a:prstClr val="black">
                  <a:tint val="75000"/>
                </a:prstClr>
              </a:solidFill>
            </a:endParaRPr>
          </a:p>
        </p:txBody>
      </p:sp>
      <p:sp>
        <p:nvSpPr>
          <p:cNvPr id="7" name="Rectangle 1029"/>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8" name="Rectangle 1030"/>
          <p:cNvSpPr>
            <a:spLocks noGrp="1" noChangeArrowheads="1"/>
          </p:cNvSpPr>
          <p:nvPr>
            <p:ph type="sldNum" sz="quarter" idx="12"/>
          </p:nvPr>
        </p:nvSpPr>
        <p:spPr/>
        <p:txBody>
          <a:bodyPr/>
          <a:lstStyle>
            <a:lvl1pPr>
              <a:defRPr/>
            </a:lvl1pPr>
          </a:lstStyle>
          <a:p>
            <a:fld id="{EBBDEB6A-8331-43E3-8276-28C62DB5ACB8}"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43396171"/>
      </p:ext>
    </p:extLst>
  </p:cSld>
  <p:clrMapOvr>
    <a:masterClrMapping/>
  </p:clrMapOvr>
  <p:transition spd="slow">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4" name="Rectangle 1048"/>
          <p:cNvSpPr>
            <a:spLocks noChangeArrowheads="1"/>
          </p:cNvSpPr>
          <p:nvPr userDrawn="1"/>
        </p:nvSpPr>
        <p:spPr bwMode="auto">
          <a:xfrm>
            <a:off x="4467225" y="3324225"/>
            <a:ext cx="9144000" cy="0"/>
          </a:xfrm>
          <a:prstGeom prst="rect">
            <a:avLst/>
          </a:prstGeom>
          <a:noFill/>
          <a:ln w="57150">
            <a:noFill/>
            <a:miter lim="800000"/>
            <a:headEnd/>
            <a:tailEnd/>
          </a:ln>
          <a:effectLst/>
        </p:spPr>
        <p:txBody>
          <a:bodyPr>
            <a:spAutoFit/>
          </a:bodyPr>
          <a:lstStyle/>
          <a:p>
            <a:pPr fontAlgn="base">
              <a:spcBef>
                <a:spcPct val="0"/>
              </a:spcBef>
              <a:spcAft>
                <a:spcPct val="0"/>
              </a:spcAft>
            </a:pPr>
            <a:endParaRPr lang="en-US">
              <a:solidFill>
                <a:prstClr val="black"/>
              </a:solidFill>
              <a:latin typeface="Times New Roman" pitchFamily="18" charset="0"/>
            </a:endParaRPr>
          </a:p>
        </p:txBody>
      </p:sp>
      <p:sp>
        <p:nvSpPr>
          <p:cNvPr id="5" name="Rectangle 1050"/>
          <p:cNvSpPr>
            <a:spLocks noChangeArrowheads="1"/>
          </p:cNvSpPr>
          <p:nvPr userDrawn="1"/>
        </p:nvSpPr>
        <p:spPr bwMode="auto">
          <a:xfrm>
            <a:off x="4481513" y="3338513"/>
            <a:ext cx="9144000" cy="0"/>
          </a:xfrm>
          <a:prstGeom prst="rect">
            <a:avLst/>
          </a:prstGeom>
          <a:noFill/>
          <a:ln w="57150">
            <a:noFill/>
            <a:miter lim="800000"/>
            <a:headEnd/>
            <a:tailEnd/>
          </a:ln>
          <a:effectLst/>
        </p:spPr>
        <p:txBody>
          <a:bodyPr>
            <a:spAutoFit/>
          </a:bodyPr>
          <a:lstStyle/>
          <a:p>
            <a:pPr fontAlgn="base">
              <a:spcBef>
                <a:spcPct val="0"/>
              </a:spcBef>
              <a:spcAft>
                <a:spcPct val="0"/>
              </a:spcAft>
            </a:pPr>
            <a:endParaRPr lang="en-US">
              <a:solidFill>
                <a:prstClr val="black"/>
              </a:solidFill>
              <a:latin typeface="Times New Roman" pitchFamily="18" charset="0"/>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1028"/>
          <p:cNvSpPr>
            <a:spLocks noGrp="1" noChangeArrowheads="1"/>
          </p:cNvSpPr>
          <p:nvPr>
            <p:ph type="dt" sz="half" idx="10"/>
          </p:nvPr>
        </p:nvSpPr>
        <p:spPr/>
        <p:txBody>
          <a:bodyPr/>
          <a:lstStyle>
            <a:lvl1pPr>
              <a:defRPr/>
            </a:lvl1pPr>
          </a:lstStyle>
          <a:p>
            <a:endParaRPr lang="en-US">
              <a:solidFill>
                <a:prstClr val="black">
                  <a:tint val="75000"/>
                </a:prstClr>
              </a:solidFill>
            </a:endParaRPr>
          </a:p>
        </p:txBody>
      </p:sp>
      <p:sp>
        <p:nvSpPr>
          <p:cNvPr id="7" name="Rectangle 1029"/>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8" name="Rectangle 1030"/>
          <p:cNvSpPr>
            <a:spLocks noGrp="1" noChangeArrowheads="1"/>
          </p:cNvSpPr>
          <p:nvPr>
            <p:ph type="sldNum" sz="quarter" idx="12"/>
          </p:nvPr>
        </p:nvSpPr>
        <p:spPr/>
        <p:txBody>
          <a:bodyPr/>
          <a:lstStyle>
            <a:lvl1pPr>
              <a:defRPr/>
            </a:lvl1pPr>
          </a:lstStyle>
          <a:p>
            <a:fld id="{EBBDEB6A-8331-43E3-8276-28C62DB5ACB8}"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9528610"/>
      </p:ext>
    </p:extLst>
  </p:cSld>
  <p:clrMapOvr>
    <a:masterClrMapping/>
  </p:clrMapOvr>
  <p:transition spd="slow">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65758BE-A72F-454D-B891-B738EC7351D4}" type="datetimeFigureOut">
              <a:rPr lang="en-GB" smtClean="0">
                <a:solidFill>
                  <a:prstClr val="black">
                    <a:tint val="75000"/>
                  </a:prstClr>
                </a:solidFill>
              </a:rPr>
              <a:pPr/>
              <a:t>29/01/2016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2F2F7C5-C2E5-4642-8D63-E63F5225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51727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C21F02-11DE-44DD-97F4-9520BA015EFE}" type="datetimeFigureOut">
              <a:rPr lang="en-GB" smtClean="0"/>
              <a:t>29/01/2016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39852409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65758BE-A72F-454D-B891-B738EC7351D4}" type="datetimeFigureOut">
              <a:rPr lang="en-GB" smtClean="0">
                <a:solidFill>
                  <a:prstClr val="black">
                    <a:tint val="75000"/>
                  </a:prstClr>
                </a:solidFill>
              </a:rPr>
              <a:pPr/>
              <a:t>29/01/2016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2F2F7C5-C2E5-4642-8D63-E63F5225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879061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5758BE-A72F-454D-B891-B738EC7351D4}" type="datetimeFigureOut">
              <a:rPr lang="en-GB" smtClean="0">
                <a:solidFill>
                  <a:prstClr val="black">
                    <a:tint val="75000"/>
                  </a:prstClr>
                </a:solidFill>
              </a:rPr>
              <a:pPr/>
              <a:t>29/01/2016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2F2F7C5-C2E5-4642-8D63-E63F5225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930307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65758BE-A72F-454D-B891-B738EC7351D4}" type="datetimeFigureOut">
              <a:rPr lang="en-GB" smtClean="0">
                <a:solidFill>
                  <a:prstClr val="black">
                    <a:tint val="75000"/>
                  </a:prstClr>
                </a:solidFill>
              </a:rPr>
              <a:pPr/>
              <a:t>29/01/2016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2F2F7C5-C2E5-4642-8D63-E63F5225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969260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65758BE-A72F-454D-B891-B738EC7351D4}" type="datetimeFigureOut">
              <a:rPr lang="en-GB" smtClean="0">
                <a:solidFill>
                  <a:prstClr val="black">
                    <a:tint val="75000"/>
                  </a:prstClr>
                </a:solidFill>
              </a:rPr>
              <a:pPr/>
              <a:t>29/01/2016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2F2F7C5-C2E5-4642-8D63-E63F5225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114616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65758BE-A72F-454D-B891-B738EC7351D4}" type="datetimeFigureOut">
              <a:rPr lang="en-GB" smtClean="0">
                <a:solidFill>
                  <a:prstClr val="black">
                    <a:tint val="75000"/>
                  </a:prstClr>
                </a:solidFill>
              </a:rPr>
              <a:pPr/>
              <a:t>29/01/2016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2F2F7C5-C2E5-4642-8D63-E63F5225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007422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5758BE-A72F-454D-B891-B738EC7351D4}" type="datetimeFigureOut">
              <a:rPr lang="en-GB" smtClean="0">
                <a:solidFill>
                  <a:prstClr val="black">
                    <a:tint val="75000"/>
                  </a:prstClr>
                </a:solidFill>
              </a:rPr>
              <a:pPr/>
              <a:t>29/01/2016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2F2F7C5-C2E5-4642-8D63-E63F5225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479298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5758BE-A72F-454D-B891-B738EC7351D4}" type="datetimeFigureOut">
              <a:rPr lang="en-GB" smtClean="0">
                <a:solidFill>
                  <a:prstClr val="black">
                    <a:tint val="75000"/>
                  </a:prstClr>
                </a:solidFill>
              </a:rPr>
              <a:pPr/>
              <a:t>29/01/2016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2F2F7C5-C2E5-4642-8D63-E63F5225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239346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5758BE-A72F-454D-B891-B738EC7351D4}" type="datetimeFigureOut">
              <a:rPr lang="en-GB" smtClean="0">
                <a:solidFill>
                  <a:prstClr val="black">
                    <a:tint val="75000"/>
                  </a:prstClr>
                </a:solidFill>
              </a:rPr>
              <a:pPr/>
              <a:t>29/01/2016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2F2F7C5-C2E5-4642-8D63-E63F5225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605434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65758BE-A72F-454D-B891-B738EC7351D4}" type="datetimeFigureOut">
              <a:rPr lang="en-GB" smtClean="0">
                <a:solidFill>
                  <a:prstClr val="black">
                    <a:tint val="75000"/>
                  </a:prstClr>
                </a:solidFill>
              </a:rPr>
              <a:pPr/>
              <a:t>29/01/2016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2F2F7C5-C2E5-4642-8D63-E63F5225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622288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65758BE-A72F-454D-B891-B738EC7351D4}" type="datetimeFigureOut">
              <a:rPr lang="en-GB" smtClean="0">
                <a:solidFill>
                  <a:prstClr val="black">
                    <a:tint val="75000"/>
                  </a:prstClr>
                </a:solidFill>
              </a:rPr>
              <a:pPr/>
              <a:t>29/01/2016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2F2F7C5-C2E5-4642-8D63-E63F5225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95549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21F02-11DE-44DD-97F4-9520BA015EFE}" type="datetimeFigureOut">
              <a:rPr lang="en-GB" smtClean="0"/>
              <a:t>29/01/2016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4278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a:defRPr/>
            </a:lvl1pPr>
          </a:lstStyle>
          <a:p>
            <a:endParaRPr lang="en-GB">
              <a:solidFill>
                <a:prstClr val="black">
                  <a:tint val="75000"/>
                </a:prstClr>
              </a:solidFill>
            </a:endParaRPr>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solidFill>
                <a:prstClr val="black">
                  <a:tint val="75000"/>
                </a:prstClr>
              </a:solidFill>
            </a:endParaRPr>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9535F82A-C999-4EEB-A009-F08AE909BDA2}"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06482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21F02-11DE-44DD-97F4-9520BA015EFE}" type="datetimeFigureOut">
              <a:rPr lang="en-GB" smtClean="0"/>
              <a:t>29/01/2016</a:t>
            </a:fld>
            <a:endParaRPr lang="en-GB"/>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067C2E-085B-4B45-BE2D-1F9F4D867325}" type="slidenum">
              <a:rPr lang="en-GB" smtClean="0"/>
              <a:t>‹#›</a:t>
            </a:fld>
            <a:endParaRPr lang="en-GB"/>
          </a:p>
        </p:txBody>
      </p:sp>
    </p:spTree>
    <p:extLst>
      <p:ext uri="{BB962C8B-B14F-4D97-AF65-F5344CB8AC3E}">
        <p14:creationId xmlns:p14="http://schemas.microsoft.com/office/powerpoint/2010/main" val="1046060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C21F02-11DE-44DD-97F4-9520BA015EFE}" type="datetimeFigureOut">
              <a:rPr lang="en-GB" smtClean="0"/>
              <a:t>29/01/2016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F067C2E-085B-4B45-BE2D-1F9F4D867325}" type="slidenum">
              <a:rPr lang="en-GB" smtClean="0"/>
              <a:t>‹#›</a:t>
            </a:fld>
            <a:endParaRPr lang="en-GB"/>
          </a:p>
        </p:txBody>
      </p:sp>
    </p:spTree>
    <p:extLst>
      <p:ext uri="{BB962C8B-B14F-4D97-AF65-F5344CB8AC3E}">
        <p14:creationId xmlns:p14="http://schemas.microsoft.com/office/powerpoint/2010/main" val="236692179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3B165F-CA9C-469D-BF72-451A2D1029A9}" type="datetimeFigureOut">
              <a:rPr lang="en-GB" smtClean="0">
                <a:solidFill>
                  <a:prstClr val="black">
                    <a:tint val="75000"/>
                  </a:prstClr>
                </a:solidFill>
              </a:rPr>
              <a:pPr/>
              <a:t>29/01/2016</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BA96C-D903-4D03-8C25-5A09BF703CF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4703980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A499CE-0FD4-41C5-B781-8C4541510F0A}" type="datetimeFigureOut">
              <a:rPr lang="fr-FR" smtClean="0">
                <a:solidFill>
                  <a:prstClr val="black">
                    <a:tint val="75000"/>
                  </a:prstClr>
                </a:solidFill>
              </a:rPr>
              <a:pPr/>
              <a:t>29/01/2016</a:t>
            </a:fld>
            <a:endParaRPr lang="fr-F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60377521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7774C86-2312-46EC-8F26-9F5FB892E94F}" type="datetimeFigureOut">
              <a:rPr lang="en-US">
                <a:solidFill>
                  <a:prstClr val="black">
                    <a:tint val="75000"/>
                  </a:prstClr>
                </a:solidFill>
              </a:rPr>
              <a:pPr>
                <a:defRPr/>
              </a:pPr>
              <a:t>1/29/2016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7A0EA87B-2E4A-4849-8BED-8C17AD8563C6}" type="slidenum">
              <a:rPr lang="en-US" altLang="en-US"/>
              <a:pPr fontAlgn="base">
                <a:spcBef>
                  <a:spcPct val="0"/>
                </a:spcBef>
                <a:spcAft>
                  <a:spcPct val="0"/>
                </a:spcAft>
              </a:pPr>
              <a:t>‹#›</a:t>
            </a:fld>
            <a:endParaRPr lang="en-US" altLang="en-US"/>
          </a:p>
        </p:txBody>
      </p:sp>
    </p:spTree>
    <p:extLst>
      <p:ext uri="{BB962C8B-B14F-4D97-AF65-F5344CB8AC3E}">
        <p14:creationId xmlns:p14="http://schemas.microsoft.com/office/powerpoint/2010/main" val="280936478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BDF8D1ED-D9E3-4016-9F77-B36CDCAE3773}" type="datetimeFigureOut">
              <a:rPr lang="en-GB">
                <a:solidFill>
                  <a:prstClr val="black">
                    <a:tint val="75000"/>
                  </a:prstClr>
                </a:solidFill>
              </a:rPr>
              <a:pPr>
                <a:defRPr/>
              </a:pPr>
              <a:t>29/01/2016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422A713A-55B6-4747-B22E-9A47871389D1}" type="slidenum">
              <a:rPr lang="en-GB" altLang="en-US"/>
              <a:pPr fontAlgn="base">
                <a:spcBef>
                  <a:spcPct val="0"/>
                </a:spcBef>
                <a:spcAft>
                  <a:spcPct val="0"/>
                </a:spcAft>
              </a:pPr>
              <a:t>‹#›</a:t>
            </a:fld>
            <a:endParaRPr lang="en-GB" altLang="en-US"/>
          </a:p>
        </p:txBody>
      </p:sp>
    </p:spTree>
    <p:extLst>
      <p:ext uri="{BB962C8B-B14F-4D97-AF65-F5344CB8AC3E}">
        <p14:creationId xmlns:p14="http://schemas.microsoft.com/office/powerpoint/2010/main" val="405763188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37009D3-20C2-4F9A-99A6-C97D544D333A}" type="datetimeFigureOut">
              <a:rPr lang="en-US">
                <a:solidFill>
                  <a:prstClr val="black">
                    <a:tint val="75000"/>
                  </a:prstClr>
                </a:solidFill>
              </a:rPr>
              <a:pPr>
                <a:defRPr/>
              </a:pPr>
              <a:t>1/29/2016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E398136-3206-414A-98A2-6A04C2A5F1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5029705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758BE-A72F-454D-B891-B738EC7351D4}" type="datetimeFigureOut">
              <a:rPr lang="en-GB" smtClean="0">
                <a:solidFill>
                  <a:prstClr val="black">
                    <a:tint val="75000"/>
                  </a:prstClr>
                </a:solidFill>
              </a:rPr>
              <a:pPr/>
              <a:t>29/01/2016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F2F7C5-C2E5-4642-8D63-E63F5225790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64680132"/>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8" Type="http://schemas.openxmlformats.org/officeDocument/2006/relationships/hyperlink" Target="http://www.rachelhawkes.com/" TargetMode="External"/><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e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2.jpeg"/><Relationship Id="rId9"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3.jpg"/><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thisissurreal.com/shai/flsb/screen/"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gif"/><Relationship Id="rId1" Type="http://schemas.openxmlformats.org/officeDocument/2006/relationships/slideLayout" Target="../slideLayouts/slideLayout29.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2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40.xml"/><Relationship Id="rId5" Type="http://schemas.openxmlformats.org/officeDocument/2006/relationships/image" Target="../media/image59.png"/><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8.xml"/><Relationship Id="rId1" Type="http://schemas.openxmlformats.org/officeDocument/2006/relationships/slideLayout" Target="../slideLayouts/slideLayout29.xml"/><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33.jpg"/><Relationship Id="rId4" Type="http://schemas.openxmlformats.org/officeDocument/2006/relationships/image" Target="../media/image2.jpeg"/></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2.jpe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2.jpeg"/></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5.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www.rachelhawkes.com/PandT/2018_GCSE/SOTB_Classroom_talk.pdf"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2.jpeg"/></Relationships>
</file>

<file path=ppt/slides/_rels/slide62.xml.rels><?xml version="1.0" encoding="UTF-8" standalone="yes"?>
<Relationships xmlns="http://schemas.openxmlformats.org/package/2006/relationships"><Relationship Id="rId3" Type="http://schemas.openxmlformats.org/officeDocument/2006/relationships/image" Target="../media/image73.emf"/><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46.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64.xml.rels><?xml version="1.0" encoding="UTF-8" standalone="yes"?>
<Relationships xmlns="http://schemas.openxmlformats.org/package/2006/relationships"><Relationship Id="rId8" Type="http://schemas.openxmlformats.org/officeDocument/2006/relationships/image" Target="../media/image84.wmf"/><Relationship Id="rId13" Type="http://schemas.openxmlformats.org/officeDocument/2006/relationships/image" Target="../media/image89.png"/><Relationship Id="rId3" Type="http://schemas.openxmlformats.org/officeDocument/2006/relationships/image" Target="../media/image79.jpeg"/><Relationship Id="rId7" Type="http://schemas.openxmlformats.org/officeDocument/2006/relationships/image" Target="../media/image83.wmf"/><Relationship Id="rId12" Type="http://schemas.openxmlformats.org/officeDocument/2006/relationships/image" Target="../media/image88.jpeg"/><Relationship Id="rId2" Type="http://schemas.openxmlformats.org/officeDocument/2006/relationships/image" Target="../media/image78.jpg"/><Relationship Id="rId1" Type="http://schemas.openxmlformats.org/officeDocument/2006/relationships/slideLayout" Target="../slideLayouts/slideLayout62.xml"/><Relationship Id="rId6" Type="http://schemas.openxmlformats.org/officeDocument/2006/relationships/image" Target="../media/image82.png"/><Relationship Id="rId11" Type="http://schemas.openxmlformats.org/officeDocument/2006/relationships/image" Target="../media/image87.gif"/><Relationship Id="rId5" Type="http://schemas.openxmlformats.org/officeDocument/2006/relationships/image" Target="../media/image81.wmf"/><Relationship Id="rId10" Type="http://schemas.openxmlformats.org/officeDocument/2006/relationships/image" Target="../media/image86.wmf"/><Relationship Id="rId4" Type="http://schemas.openxmlformats.org/officeDocument/2006/relationships/image" Target="../media/image80.wmf"/><Relationship Id="rId9" Type="http://schemas.openxmlformats.org/officeDocument/2006/relationships/image" Target="../media/image85.wmf"/><Relationship Id="rId14" Type="http://schemas.openxmlformats.org/officeDocument/2006/relationships/image" Target="../media/image90.w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9.xml.rels><?xml version="1.0" encoding="UTF-8" standalone="yes"?>
<Relationships xmlns="http://schemas.openxmlformats.org/package/2006/relationships"><Relationship Id="rId8" Type="http://schemas.openxmlformats.org/officeDocument/2006/relationships/image" Target="../media/image96.gif"/><Relationship Id="rId13" Type="http://schemas.openxmlformats.org/officeDocument/2006/relationships/image" Target="../media/image101.gif"/><Relationship Id="rId18" Type="http://schemas.openxmlformats.org/officeDocument/2006/relationships/image" Target="../media/image105.wmf"/><Relationship Id="rId3" Type="http://schemas.openxmlformats.org/officeDocument/2006/relationships/image" Target="../media/image91.wmf"/><Relationship Id="rId7" Type="http://schemas.openxmlformats.org/officeDocument/2006/relationships/image" Target="../media/image95.jpeg"/><Relationship Id="rId12" Type="http://schemas.openxmlformats.org/officeDocument/2006/relationships/image" Target="../media/image100.wmf"/><Relationship Id="rId17" Type="http://schemas.openxmlformats.org/officeDocument/2006/relationships/image" Target="../media/image104.wmf"/><Relationship Id="rId2" Type="http://schemas.openxmlformats.org/officeDocument/2006/relationships/notesSlide" Target="../notesSlides/notesSlide59.xml"/><Relationship Id="rId16" Type="http://schemas.openxmlformats.org/officeDocument/2006/relationships/image" Target="../media/image85.wmf"/><Relationship Id="rId1" Type="http://schemas.openxmlformats.org/officeDocument/2006/relationships/slideLayout" Target="../slideLayouts/slideLayout62.xml"/><Relationship Id="rId6" Type="http://schemas.openxmlformats.org/officeDocument/2006/relationships/image" Target="../media/image94.wmf"/><Relationship Id="rId11" Type="http://schemas.openxmlformats.org/officeDocument/2006/relationships/image" Target="../media/image99.wmf"/><Relationship Id="rId5" Type="http://schemas.openxmlformats.org/officeDocument/2006/relationships/image" Target="../media/image93.gif"/><Relationship Id="rId15" Type="http://schemas.openxmlformats.org/officeDocument/2006/relationships/image" Target="../media/image103.wmf"/><Relationship Id="rId10" Type="http://schemas.openxmlformats.org/officeDocument/2006/relationships/image" Target="../media/image98.wmf"/><Relationship Id="rId4" Type="http://schemas.openxmlformats.org/officeDocument/2006/relationships/image" Target="../media/image92.wmf"/><Relationship Id="rId9" Type="http://schemas.openxmlformats.org/officeDocument/2006/relationships/image" Target="../media/image97.wmf"/><Relationship Id="rId14" Type="http://schemas.openxmlformats.org/officeDocument/2006/relationships/image" Target="../media/image102.wmf"/></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70.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60.xml"/><Relationship Id="rId1" Type="http://schemas.openxmlformats.org/officeDocument/2006/relationships/slideLayout" Target="../slideLayouts/slideLayout62.xml"/><Relationship Id="rId5" Type="http://schemas.openxmlformats.org/officeDocument/2006/relationships/slide" Target="slide16.xml"/><Relationship Id="rId4" Type="http://schemas.openxmlformats.org/officeDocument/2006/relationships/slide" Target="slide1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2.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jpeg"/></Relationships>
</file>

<file path=ppt/slides/_rels/slide7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jpeg"/><Relationship Id="rId7" Type="http://schemas.openxmlformats.org/officeDocument/2006/relationships/image" Target="../media/image108.jpe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106.jpeg"/><Relationship Id="rId4" Type="http://schemas.openxmlformats.org/officeDocument/2006/relationships/image" Target="../media/image2.jpeg"/><Relationship Id="rId9" Type="http://schemas.openxmlformats.org/officeDocument/2006/relationships/image" Target="../media/image110.png"/></Relationships>
</file>

<file path=ppt/slides/_rels/slide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hyperlink" Target="http://www.rachelhawkes.com/PandT/2018_GCSE/2018GCSE.php" TargetMode="External"/><Relationship Id="rId5" Type="http://schemas.openxmlformats.org/officeDocument/2006/relationships/image" Target="../media/image3.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pic>
        <p:nvPicPr>
          <p:cNvPr id="3" name="Picture 2"/>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674688" y="964202"/>
            <a:ext cx="5568594" cy="5568594"/>
          </a:xfrm>
          <a:prstGeom prst="rect">
            <a:avLst/>
          </a:prstGeom>
        </p:spPr>
      </p:pic>
      <p:sp>
        <p:nvSpPr>
          <p:cNvPr id="2" name="TextBox 1"/>
          <p:cNvSpPr txBox="1"/>
          <p:nvPr/>
        </p:nvSpPr>
        <p:spPr>
          <a:xfrm>
            <a:off x="668890" y="2568540"/>
            <a:ext cx="7768119" cy="1077218"/>
          </a:xfrm>
          <a:prstGeom prst="rect">
            <a:avLst/>
          </a:prstGeom>
          <a:noFill/>
        </p:spPr>
        <p:txBody>
          <a:bodyPr wrap="square" rtlCol="0">
            <a:spAutoFit/>
          </a:bodyPr>
          <a:lstStyle/>
          <a:p>
            <a:pPr algn="ctr"/>
            <a:r>
              <a:rPr lang="en-GB" sz="3200" b="1" dirty="0" smtClean="0">
                <a:latin typeface="Rockwell" panose="02060603020205020403" pitchFamily="18" charset="0"/>
              </a:rPr>
              <a:t>Approaches to spontaneous speaking: </a:t>
            </a:r>
            <a:br>
              <a:rPr lang="en-GB" sz="3200" b="1" dirty="0" smtClean="0">
                <a:latin typeface="Rockwell" panose="02060603020205020403" pitchFamily="18" charset="0"/>
              </a:rPr>
            </a:br>
            <a:r>
              <a:rPr lang="en-GB" sz="3200" dirty="0" smtClean="0">
                <a:latin typeface="Segoe Print" panose="02000600000000000000" pitchFamily="2" charset="0"/>
              </a:rPr>
              <a:t>Practical ideas for KS3 and KS4</a:t>
            </a:r>
            <a:endParaRPr lang="en-GB" sz="3200" dirty="0">
              <a:latin typeface="Segoe Print" panose="02000600000000000000" pitchFamily="2" charset="0"/>
            </a:endParaRPr>
          </a:p>
        </p:txBody>
      </p:sp>
    </p:spTree>
    <p:extLst>
      <p:ext uri="{BB962C8B-B14F-4D97-AF65-F5344CB8AC3E}">
        <p14:creationId xmlns:p14="http://schemas.microsoft.com/office/powerpoint/2010/main" val="36621360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6000" b="1" dirty="0" smtClean="0"/>
              <a:t>¿</a:t>
            </a:r>
            <a:r>
              <a:rPr lang="en-GB" sz="6000" b="1" dirty="0" err="1" smtClean="0"/>
              <a:t>Qué</a:t>
            </a:r>
            <a:r>
              <a:rPr lang="en-GB" sz="6000" b="1" dirty="0" smtClean="0"/>
              <a:t> </a:t>
            </a:r>
            <a:r>
              <a:rPr lang="en-GB" sz="6000" b="1" dirty="0" err="1" smtClean="0"/>
              <a:t>pregunta</a:t>
            </a:r>
            <a:r>
              <a:rPr lang="en-GB" sz="6000" b="1" dirty="0" smtClean="0"/>
              <a:t> </a:t>
            </a:r>
            <a:r>
              <a:rPr lang="en-GB" sz="6000" b="1" dirty="0" err="1" smtClean="0"/>
              <a:t>es</a:t>
            </a:r>
            <a:r>
              <a:rPr lang="en-GB" sz="6000" b="1" dirty="0" smtClean="0"/>
              <a:t>?</a:t>
            </a:r>
            <a:endParaRPr lang="en-GB" sz="6000" b="1" dirty="0"/>
          </a:p>
        </p:txBody>
      </p:sp>
      <p:sp>
        <p:nvSpPr>
          <p:cNvPr id="5" name="Content Placeholder 4"/>
          <p:cNvSpPr>
            <a:spLocks noGrp="1"/>
          </p:cNvSpPr>
          <p:nvPr>
            <p:ph idx="1"/>
          </p:nvPr>
        </p:nvSpPr>
        <p:spPr>
          <a:solidFill>
            <a:srgbClr val="FF7C80">
              <a:alpha val="20000"/>
            </a:srgbClr>
          </a:solidFill>
        </p:spPr>
        <p:txBody>
          <a:bodyPr anchor="ctr"/>
          <a:lstStyle/>
          <a:p>
            <a:r>
              <a:rPr lang="en-GB" sz="4800" dirty="0" err="1" smtClean="0"/>
              <a:t>Juego</a:t>
            </a:r>
            <a:r>
              <a:rPr lang="en-GB" sz="4800" dirty="0" smtClean="0"/>
              <a:t> al </a:t>
            </a:r>
            <a:r>
              <a:rPr lang="en-GB" sz="4800" dirty="0" err="1" smtClean="0"/>
              <a:t>fútbol</a:t>
            </a:r>
            <a:r>
              <a:rPr lang="en-GB" sz="4800" dirty="0" smtClean="0"/>
              <a:t>.</a:t>
            </a:r>
            <a:br>
              <a:rPr lang="en-GB" sz="4800" dirty="0" smtClean="0"/>
            </a:br>
            <a:endParaRPr lang="en-GB" sz="4800" dirty="0" smtClean="0"/>
          </a:p>
          <a:p>
            <a:r>
              <a:rPr lang="en-GB" sz="4800" dirty="0" smtClean="0"/>
              <a:t>?</a:t>
            </a:r>
            <a:br>
              <a:rPr lang="en-GB" sz="4800" dirty="0" smtClean="0"/>
            </a:br>
            <a:endParaRPr lang="en-GB" sz="4800" dirty="0" smtClean="0"/>
          </a:p>
          <a:p>
            <a:r>
              <a:rPr lang="en-GB" sz="4800" dirty="0" err="1"/>
              <a:t>e</a:t>
            </a:r>
            <a:r>
              <a:rPr lang="en-GB" sz="4800" dirty="0" err="1" smtClean="0"/>
              <a:t>n</a:t>
            </a:r>
            <a:r>
              <a:rPr lang="en-GB" sz="4800" dirty="0" smtClean="0"/>
              <a:t> Cambridge.</a:t>
            </a:r>
            <a:endParaRPr lang="en-GB" sz="4800" dirty="0"/>
          </a:p>
        </p:txBody>
      </p:sp>
      <p:sp>
        <p:nvSpPr>
          <p:cNvPr id="7" name="Oval Callout 6"/>
          <p:cNvSpPr/>
          <p:nvPr/>
        </p:nvSpPr>
        <p:spPr>
          <a:xfrm>
            <a:off x="827584" y="3128588"/>
            <a:ext cx="3995936" cy="1469186"/>
          </a:xfrm>
          <a:prstGeom prst="wedgeEllipseCallout">
            <a:avLst>
              <a:gd name="adj1" fmla="val 31501"/>
              <a:gd name="adj2" fmla="val 552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prstClr val="black"/>
                </a:solidFill>
              </a:rPr>
              <a:t>¿</a:t>
            </a:r>
            <a:r>
              <a:rPr lang="en-GB" sz="5400" b="1" dirty="0" err="1">
                <a:solidFill>
                  <a:prstClr val="black"/>
                </a:solidFill>
              </a:rPr>
              <a:t>Dónde</a:t>
            </a:r>
            <a:r>
              <a:rPr lang="en-GB" sz="5400" b="1" dirty="0">
                <a:solidFill>
                  <a:prstClr val="black"/>
                </a:solidFill>
              </a:rPr>
              <a:t>?</a:t>
            </a:r>
          </a:p>
        </p:txBody>
      </p:sp>
    </p:spTree>
    <p:extLst>
      <p:ext uri="{BB962C8B-B14F-4D97-AF65-F5344CB8AC3E}">
        <p14:creationId xmlns:p14="http://schemas.microsoft.com/office/powerpoint/2010/main" val="1148276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6000" b="1" dirty="0" smtClean="0"/>
              <a:t>¿</a:t>
            </a:r>
            <a:r>
              <a:rPr lang="en-GB" sz="6000" b="1" dirty="0" err="1" smtClean="0"/>
              <a:t>Qué</a:t>
            </a:r>
            <a:r>
              <a:rPr lang="en-GB" sz="6000" b="1" dirty="0" smtClean="0"/>
              <a:t> </a:t>
            </a:r>
            <a:r>
              <a:rPr lang="en-GB" sz="6000" b="1" dirty="0" err="1" smtClean="0"/>
              <a:t>pregunta</a:t>
            </a:r>
            <a:r>
              <a:rPr lang="en-GB" sz="6000" b="1" dirty="0" smtClean="0"/>
              <a:t> </a:t>
            </a:r>
            <a:r>
              <a:rPr lang="en-GB" sz="6000" b="1" dirty="0" err="1" smtClean="0"/>
              <a:t>es</a:t>
            </a:r>
            <a:r>
              <a:rPr lang="en-GB" sz="6000" b="1" dirty="0" smtClean="0"/>
              <a:t>?</a:t>
            </a:r>
            <a:endParaRPr lang="en-GB" sz="6000" b="1" dirty="0"/>
          </a:p>
        </p:txBody>
      </p:sp>
      <p:sp>
        <p:nvSpPr>
          <p:cNvPr id="5" name="Content Placeholder 4"/>
          <p:cNvSpPr>
            <a:spLocks noGrp="1"/>
          </p:cNvSpPr>
          <p:nvPr>
            <p:ph idx="1"/>
          </p:nvPr>
        </p:nvSpPr>
        <p:spPr>
          <a:solidFill>
            <a:srgbClr val="FF7C80">
              <a:alpha val="20000"/>
            </a:srgbClr>
          </a:solidFill>
        </p:spPr>
        <p:txBody>
          <a:bodyPr anchor="ctr"/>
          <a:lstStyle/>
          <a:p>
            <a:r>
              <a:rPr lang="en-GB" sz="4800" dirty="0" err="1" smtClean="0"/>
              <a:t>Juego</a:t>
            </a:r>
            <a:r>
              <a:rPr lang="en-GB" sz="4800" dirty="0" smtClean="0"/>
              <a:t> al </a:t>
            </a:r>
            <a:r>
              <a:rPr lang="en-GB" sz="4800" dirty="0" err="1" smtClean="0"/>
              <a:t>fútbol</a:t>
            </a:r>
            <a:r>
              <a:rPr lang="en-GB" sz="4800" dirty="0" smtClean="0"/>
              <a:t>.</a:t>
            </a:r>
            <a:br>
              <a:rPr lang="en-GB" sz="4800" dirty="0" smtClean="0"/>
            </a:br>
            <a:endParaRPr lang="en-GB" sz="4800" dirty="0" smtClean="0"/>
          </a:p>
          <a:p>
            <a:r>
              <a:rPr lang="en-GB" sz="4800" dirty="0" smtClean="0"/>
              <a:t>?</a:t>
            </a:r>
            <a:br>
              <a:rPr lang="en-GB" sz="4800" dirty="0" smtClean="0"/>
            </a:br>
            <a:endParaRPr lang="en-GB" sz="4800" dirty="0" smtClean="0"/>
          </a:p>
          <a:p>
            <a:r>
              <a:rPr lang="en-GB" sz="4800" dirty="0"/>
              <a:t>e</a:t>
            </a:r>
            <a:r>
              <a:rPr lang="en-GB" sz="4800" dirty="0" smtClean="0"/>
              <a:t>l </a:t>
            </a:r>
            <a:r>
              <a:rPr lang="en-GB" sz="4800" dirty="0" err="1" smtClean="0"/>
              <a:t>sábado</a:t>
            </a:r>
            <a:r>
              <a:rPr lang="en-GB" sz="4800" dirty="0" smtClean="0"/>
              <a:t>.</a:t>
            </a:r>
            <a:endParaRPr lang="en-GB" sz="4800" dirty="0"/>
          </a:p>
        </p:txBody>
      </p:sp>
      <p:sp>
        <p:nvSpPr>
          <p:cNvPr id="6" name="Oval Callout 5"/>
          <p:cNvSpPr/>
          <p:nvPr/>
        </p:nvSpPr>
        <p:spPr>
          <a:xfrm>
            <a:off x="827584" y="3287117"/>
            <a:ext cx="4446783" cy="1152128"/>
          </a:xfrm>
          <a:prstGeom prst="wedgeEllipseCallout">
            <a:avLst>
              <a:gd name="adj1" fmla="val 31501"/>
              <a:gd name="adj2" fmla="val 55285"/>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prstClr val="black"/>
                </a:solidFill>
              </a:rPr>
              <a:t>¿</a:t>
            </a:r>
            <a:r>
              <a:rPr lang="en-GB" sz="5400" b="1" dirty="0" err="1">
                <a:solidFill>
                  <a:prstClr val="black"/>
                </a:solidFill>
              </a:rPr>
              <a:t>Cuándo</a:t>
            </a:r>
            <a:r>
              <a:rPr lang="en-GB" sz="5400" b="1" dirty="0">
                <a:solidFill>
                  <a:prstClr val="black"/>
                </a:solidFill>
              </a:rPr>
              <a:t>?</a:t>
            </a:r>
          </a:p>
        </p:txBody>
      </p:sp>
    </p:spTree>
    <p:extLst>
      <p:ext uri="{BB962C8B-B14F-4D97-AF65-F5344CB8AC3E}">
        <p14:creationId xmlns:p14="http://schemas.microsoft.com/office/powerpoint/2010/main" val="2471464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6000" b="1" dirty="0" smtClean="0"/>
              <a:t>¿</a:t>
            </a:r>
            <a:r>
              <a:rPr lang="en-GB" sz="6000" b="1" dirty="0" err="1" smtClean="0"/>
              <a:t>Qué</a:t>
            </a:r>
            <a:r>
              <a:rPr lang="en-GB" sz="6000" b="1" dirty="0" smtClean="0"/>
              <a:t> </a:t>
            </a:r>
            <a:r>
              <a:rPr lang="en-GB" sz="6000" b="1" dirty="0" err="1" smtClean="0"/>
              <a:t>pregunta</a:t>
            </a:r>
            <a:r>
              <a:rPr lang="en-GB" sz="6000" b="1" dirty="0" smtClean="0"/>
              <a:t> </a:t>
            </a:r>
            <a:r>
              <a:rPr lang="en-GB" sz="6000" b="1" dirty="0" err="1" smtClean="0"/>
              <a:t>es</a:t>
            </a:r>
            <a:r>
              <a:rPr lang="en-GB" sz="6000" b="1" dirty="0" smtClean="0"/>
              <a:t>?</a:t>
            </a:r>
            <a:endParaRPr lang="en-GB" sz="6000" b="1" dirty="0"/>
          </a:p>
        </p:txBody>
      </p:sp>
      <p:sp>
        <p:nvSpPr>
          <p:cNvPr id="5" name="Content Placeholder 4"/>
          <p:cNvSpPr>
            <a:spLocks noGrp="1"/>
          </p:cNvSpPr>
          <p:nvPr>
            <p:ph idx="1"/>
          </p:nvPr>
        </p:nvSpPr>
        <p:spPr>
          <a:solidFill>
            <a:srgbClr val="FF7C80">
              <a:alpha val="20000"/>
            </a:srgbClr>
          </a:solidFill>
        </p:spPr>
        <p:txBody>
          <a:bodyPr anchor="ctr"/>
          <a:lstStyle/>
          <a:p>
            <a:r>
              <a:rPr lang="en-GB" sz="4800" dirty="0" err="1" smtClean="0"/>
              <a:t>Juego</a:t>
            </a:r>
            <a:r>
              <a:rPr lang="en-GB" sz="4800" dirty="0" smtClean="0"/>
              <a:t> al </a:t>
            </a:r>
            <a:r>
              <a:rPr lang="en-GB" sz="4800" dirty="0" err="1" smtClean="0"/>
              <a:t>fútbol</a:t>
            </a:r>
            <a:r>
              <a:rPr lang="en-GB" sz="4800" dirty="0" smtClean="0"/>
              <a:t>.</a:t>
            </a:r>
            <a:br>
              <a:rPr lang="en-GB" sz="4800" dirty="0" smtClean="0"/>
            </a:br>
            <a:endParaRPr lang="en-GB" sz="4800" dirty="0" smtClean="0"/>
          </a:p>
          <a:p>
            <a:r>
              <a:rPr lang="en-GB" sz="4800" dirty="0" smtClean="0"/>
              <a:t>?</a:t>
            </a:r>
            <a:br>
              <a:rPr lang="en-GB" sz="4800" dirty="0" smtClean="0"/>
            </a:br>
            <a:endParaRPr lang="en-GB" sz="4800" dirty="0" smtClean="0"/>
          </a:p>
          <a:p>
            <a:r>
              <a:rPr lang="en-GB" sz="4800" dirty="0" smtClean="0"/>
              <a:t>¡JUEGO AL FÚTBOL!</a:t>
            </a:r>
            <a:endParaRPr lang="en-GB" sz="4800" dirty="0"/>
          </a:p>
        </p:txBody>
      </p:sp>
      <p:sp>
        <p:nvSpPr>
          <p:cNvPr id="7" name="Oval Callout 6"/>
          <p:cNvSpPr/>
          <p:nvPr/>
        </p:nvSpPr>
        <p:spPr>
          <a:xfrm>
            <a:off x="827584" y="3287117"/>
            <a:ext cx="2966922" cy="1152128"/>
          </a:xfrm>
          <a:prstGeom prst="wedgeEllipseCallout">
            <a:avLst>
              <a:gd name="adj1" fmla="val 31501"/>
              <a:gd name="adj2" fmla="val 5528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prstClr val="white"/>
                </a:solidFill>
              </a:rPr>
              <a:t>¿</a:t>
            </a:r>
            <a:r>
              <a:rPr lang="en-GB" sz="5400" b="1" dirty="0" err="1">
                <a:solidFill>
                  <a:prstClr val="white"/>
                </a:solidFill>
              </a:rPr>
              <a:t>Qué</a:t>
            </a:r>
            <a:r>
              <a:rPr lang="en-GB" sz="5400" b="1" dirty="0">
                <a:solidFill>
                  <a:prstClr val="white"/>
                </a:solidFill>
              </a:rPr>
              <a:t>?</a:t>
            </a:r>
          </a:p>
        </p:txBody>
      </p:sp>
      <p:sp>
        <p:nvSpPr>
          <p:cNvPr id="8" name="Oval Callout 7"/>
          <p:cNvSpPr/>
          <p:nvPr/>
        </p:nvSpPr>
        <p:spPr>
          <a:xfrm>
            <a:off x="814554" y="3160997"/>
            <a:ext cx="3542986" cy="1404368"/>
          </a:xfrm>
          <a:prstGeom prst="wedgeEllipseCallout">
            <a:avLst>
              <a:gd name="adj1" fmla="val 31501"/>
              <a:gd name="adj2" fmla="val 5528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prstClr val="black"/>
                </a:solidFill>
              </a:rPr>
              <a:t>¿</a:t>
            </a:r>
            <a:r>
              <a:rPr lang="en-GB" sz="5400" b="1" dirty="0" err="1">
                <a:solidFill>
                  <a:prstClr val="black"/>
                </a:solidFill>
              </a:rPr>
              <a:t>Cómo</a:t>
            </a:r>
            <a:r>
              <a:rPr lang="en-GB" sz="5400" b="1" dirty="0">
                <a:solidFill>
                  <a:prstClr val="black"/>
                </a:solidFill>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8174" y="3312415"/>
            <a:ext cx="1101532" cy="1101532"/>
          </a:xfrm>
          <a:prstGeom prst="rect">
            <a:avLst/>
          </a:prstGeom>
        </p:spPr>
      </p:pic>
    </p:spTree>
    <p:extLst>
      <p:ext uri="{BB962C8B-B14F-4D97-AF65-F5344CB8AC3E}">
        <p14:creationId xmlns:p14="http://schemas.microsoft.com/office/powerpoint/2010/main" val="2198452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6000" b="1" dirty="0" smtClean="0"/>
              <a:t>¿</a:t>
            </a:r>
            <a:r>
              <a:rPr lang="en-GB" sz="6000" b="1" dirty="0" err="1" smtClean="0"/>
              <a:t>Qué</a:t>
            </a:r>
            <a:r>
              <a:rPr lang="en-GB" sz="6000" b="1" dirty="0" smtClean="0"/>
              <a:t> </a:t>
            </a:r>
            <a:r>
              <a:rPr lang="en-GB" sz="6000" b="1" dirty="0" err="1" smtClean="0"/>
              <a:t>pregunta</a:t>
            </a:r>
            <a:r>
              <a:rPr lang="en-GB" sz="6000" b="1" dirty="0" smtClean="0"/>
              <a:t> </a:t>
            </a:r>
            <a:r>
              <a:rPr lang="en-GB" sz="6000" b="1" dirty="0" err="1" smtClean="0"/>
              <a:t>es</a:t>
            </a:r>
            <a:r>
              <a:rPr lang="en-GB" sz="6000" b="1" dirty="0" smtClean="0"/>
              <a:t>?</a:t>
            </a:r>
            <a:endParaRPr lang="en-GB" sz="6000" b="1" dirty="0"/>
          </a:p>
        </p:txBody>
      </p:sp>
      <p:sp>
        <p:nvSpPr>
          <p:cNvPr id="5" name="Content Placeholder 4"/>
          <p:cNvSpPr>
            <a:spLocks noGrp="1"/>
          </p:cNvSpPr>
          <p:nvPr>
            <p:ph idx="1"/>
          </p:nvPr>
        </p:nvSpPr>
        <p:spPr>
          <a:xfrm>
            <a:off x="628650" y="1758952"/>
            <a:ext cx="7886700" cy="4351338"/>
          </a:xfrm>
          <a:solidFill>
            <a:srgbClr val="FF7C80">
              <a:alpha val="20000"/>
            </a:srgbClr>
          </a:solidFill>
        </p:spPr>
        <p:txBody>
          <a:bodyPr anchor="ctr"/>
          <a:lstStyle/>
          <a:p>
            <a:r>
              <a:rPr lang="en-GB" sz="4800" dirty="0" err="1" smtClean="0"/>
              <a:t>Juego</a:t>
            </a:r>
            <a:r>
              <a:rPr lang="en-GB" sz="4800" dirty="0" smtClean="0"/>
              <a:t> al </a:t>
            </a:r>
            <a:r>
              <a:rPr lang="en-GB" sz="4800" dirty="0" err="1" smtClean="0"/>
              <a:t>fútbol</a:t>
            </a:r>
            <a:r>
              <a:rPr lang="en-GB" sz="4800" dirty="0" smtClean="0"/>
              <a:t>.</a:t>
            </a:r>
            <a:br>
              <a:rPr lang="en-GB" sz="4800" dirty="0" smtClean="0"/>
            </a:br>
            <a:endParaRPr lang="en-GB" sz="4800" dirty="0" smtClean="0"/>
          </a:p>
          <a:p>
            <a:r>
              <a:rPr lang="en-GB" sz="4800" dirty="0" smtClean="0"/>
              <a:t>?</a:t>
            </a:r>
            <a:br>
              <a:rPr lang="en-GB" sz="4800" dirty="0" smtClean="0"/>
            </a:br>
            <a:endParaRPr lang="en-GB" sz="4800" dirty="0" smtClean="0"/>
          </a:p>
          <a:p>
            <a:r>
              <a:rPr lang="en-GB" sz="4800" dirty="0" smtClean="0"/>
              <a:t>¡</a:t>
            </a:r>
            <a:r>
              <a:rPr lang="en-GB" sz="4800" dirty="0" err="1" smtClean="0"/>
              <a:t>Es</a:t>
            </a:r>
            <a:r>
              <a:rPr lang="en-GB" sz="4800" dirty="0" smtClean="0"/>
              <a:t> </a:t>
            </a:r>
            <a:r>
              <a:rPr lang="en-GB" sz="4800" dirty="0" err="1" smtClean="0"/>
              <a:t>fenomenal</a:t>
            </a:r>
            <a:r>
              <a:rPr lang="en-GB" sz="4800" dirty="0" smtClean="0"/>
              <a:t>!</a:t>
            </a:r>
            <a:endParaRPr lang="en-GB" sz="4800" dirty="0"/>
          </a:p>
        </p:txBody>
      </p:sp>
      <p:sp>
        <p:nvSpPr>
          <p:cNvPr id="7" name="Oval Callout 6"/>
          <p:cNvSpPr/>
          <p:nvPr/>
        </p:nvSpPr>
        <p:spPr>
          <a:xfrm>
            <a:off x="827584" y="3250456"/>
            <a:ext cx="4091224" cy="1225450"/>
          </a:xfrm>
          <a:prstGeom prst="wedgeEllipseCallout">
            <a:avLst>
              <a:gd name="adj1" fmla="val -31741"/>
              <a:gd name="adj2" fmla="val 60712"/>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prstClr val="white"/>
                </a:solidFill>
              </a:rPr>
              <a:t>¿</a:t>
            </a:r>
            <a:r>
              <a:rPr lang="en-GB" sz="4800" b="1" dirty="0" err="1">
                <a:solidFill>
                  <a:prstClr val="white"/>
                </a:solidFill>
              </a:rPr>
              <a:t>Por</a:t>
            </a:r>
            <a:r>
              <a:rPr lang="en-GB" sz="4800" b="1" dirty="0">
                <a:solidFill>
                  <a:prstClr val="white"/>
                </a:solidFill>
              </a:rPr>
              <a:t> </a:t>
            </a:r>
            <a:r>
              <a:rPr lang="en-GB" sz="4800" b="1" dirty="0" err="1">
                <a:solidFill>
                  <a:prstClr val="white"/>
                </a:solidFill>
              </a:rPr>
              <a:t>qué</a:t>
            </a:r>
            <a:r>
              <a:rPr lang="en-GB" sz="4800" b="1" dirty="0">
                <a:solidFill>
                  <a:prstClr val="white"/>
                </a:solidFill>
              </a:rPr>
              <a:t>?</a:t>
            </a:r>
          </a:p>
        </p:txBody>
      </p:sp>
    </p:spTree>
    <p:extLst>
      <p:ext uri="{BB962C8B-B14F-4D97-AF65-F5344CB8AC3E}">
        <p14:creationId xmlns:p14="http://schemas.microsoft.com/office/powerpoint/2010/main" val="2992503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6000" b="1" dirty="0" smtClean="0"/>
              <a:t>¿</a:t>
            </a:r>
            <a:r>
              <a:rPr lang="en-GB" sz="6000" b="1" dirty="0" err="1" smtClean="0"/>
              <a:t>Qué</a:t>
            </a:r>
            <a:r>
              <a:rPr lang="en-GB" sz="6000" b="1" dirty="0" smtClean="0"/>
              <a:t> </a:t>
            </a:r>
            <a:r>
              <a:rPr lang="en-GB" sz="6000" b="1" dirty="0" err="1" smtClean="0"/>
              <a:t>pregunta</a:t>
            </a:r>
            <a:r>
              <a:rPr lang="en-GB" sz="6000" b="1" dirty="0" smtClean="0"/>
              <a:t> </a:t>
            </a:r>
            <a:r>
              <a:rPr lang="en-GB" sz="6000" b="1" dirty="0" err="1" smtClean="0"/>
              <a:t>es</a:t>
            </a:r>
            <a:r>
              <a:rPr lang="en-GB" sz="6000" b="1" dirty="0" smtClean="0"/>
              <a:t>?</a:t>
            </a:r>
            <a:endParaRPr lang="en-GB" sz="6000" b="1" dirty="0"/>
          </a:p>
        </p:txBody>
      </p:sp>
      <p:sp>
        <p:nvSpPr>
          <p:cNvPr id="5" name="Content Placeholder 4"/>
          <p:cNvSpPr>
            <a:spLocks noGrp="1"/>
          </p:cNvSpPr>
          <p:nvPr>
            <p:ph idx="1"/>
          </p:nvPr>
        </p:nvSpPr>
        <p:spPr>
          <a:solidFill>
            <a:srgbClr val="FF7C80">
              <a:alpha val="20000"/>
            </a:srgbClr>
          </a:solidFill>
        </p:spPr>
        <p:txBody>
          <a:bodyPr anchor="ctr"/>
          <a:lstStyle/>
          <a:p>
            <a:r>
              <a:rPr lang="en-GB" sz="4800" dirty="0" err="1" smtClean="0"/>
              <a:t>Juego</a:t>
            </a:r>
            <a:r>
              <a:rPr lang="en-GB" sz="4800" dirty="0" smtClean="0"/>
              <a:t> al </a:t>
            </a:r>
            <a:r>
              <a:rPr lang="en-GB" sz="4800" dirty="0" err="1" smtClean="0"/>
              <a:t>fútbol</a:t>
            </a:r>
            <a:r>
              <a:rPr lang="en-GB" sz="4800" dirty="0" smtClean="0"/>
              <a:t>.</a:t>
            </a:r>
            <a:br>
              <a:rPr lang="en-GB" sz="4800" dirty="0" smtClean="0"/>
            </a:br>
            <a:endParaRPr lang="en-GB" sz="4800" dirty="0" smtClean="0"/>
          </a:p>
          <a:p>
            <a:r>
              <a:rPr lang="en-GB" sz="4800" dirty="0" smtClean="0"/>
              <a:t>?</a:t>
            </a:r>
            <a:br>
              <a:rPr lang="en-GB" sz="4800" dirty="0" smtClean="0"/>
            </a:br>
            <a:endParaRPr lang="en-GB" sz="4800" dirty="0" smtClean="0"/>
          </a:p>
          <a:p>
            <a:r>
              <a:rPr lang="en-GB" sz="4800" dirty="0"/>
              <a:t>c</a:t>
            </a:r>
            <a:r>
              <a:rPr lang="en-GB" sz="4800" dirty="0" smtClean="0"/>
              <a:t>on </a:t>
            </a:r>
            <a:r>
              <a:rPr lang="en-GB" sz="4800" dirty="0" err="1" smtClean="0"/>
              <a:t>mis</a:t>
            </a:r>
            <a:r>
              <a:rPr lang="en-GB" sz="4800" dirty="0" smtClean="0"/>
              <a:t> amigos.</a:t>
            </a:r>
            <a:endParaRPr lang="en-GB" sz="4800" dirty="0"/>
          </a:p>
        </p:txBody>
      </p:sp>
      <p:sp>
        <p:nvSpPr>
          <p:cNvPr id="6" name="Oval Callout 5"/>
          <p:cNvSpPr/>
          <p:nvPr/>
        </p:nvSpPr>
        <p:spPr>
          <a:xfrm>
            <a:off x="899592" y="2910767"/>
            <a:ext cx="3155121" cy="1904828"/>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prstClr val="black"/>
                </a:solidFill>
              </a:rPr>
              <a:t>¿Con </a:t>
            </a:r>
            <a:r>
              <a:rPr lang="en-GB" sz="5400" b="1" dirty="0" err="1">
                <a:solidFill>
                  <a:prstClr val="black"/>
                </a:solidFill>
              </a:rPr>
              <a:t>quién</a:t>
            </a:r>
            <a:r>
              <a:rPr lang="en-GB" sz="5400" b="1" dirty="0">
                <a:solidFill>
                  <a:prstClr val="black"/>
                </a:solidFill>
              </a:rPr>
              <a:t>?</a:t>
            </a:r>
          </a:p>
        </p:txBody>
      </p:sp>
    </p:spTree>
    <p:extLst>
      <p:ext uri="{BB962C8B-B14F-4D97-AF65-F5344CB8AC3E}">
        <p14:creationId xmlns:p14="http://schemas.microsoft.com/office/powerpoint/2010/main" val="4234426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lstStyle/>
          <a:p>
            <a:r>
              <a:rPr lang="en-GB" b="1" dirty="0" smtClean="0"/>
              <a:t>¡</a:t>
            </a:r>
            <a:r>
              <a:rPr lang="en-GB" b="1" dirty="0" err="1" smtClean="0"/>
              <a:t>Vamos</a:t>
            </a:r>
            <a:r>
              <a:rPr lang="en-GB" b="1" dirty="0" smtClean="0"/>
              <a:t> a </a:t>
            </a:r>
            <a:r>
              <a:rPr lang="en-GB" b="1" dirty="0" err="1" smtClean="0"/>
              <a:t>conversar</a:t>
            </a:r>
            <a:r>
              <a:rPr lang="en-GB" b="1" dirty="0" smtClean="0"/>
              <a:t>!</a:t>
            </a:r>
            <a:endParaRPr lang="en-GB" b="1" dirty="0"/>
          </a:p>
        </p:txBody>
      </p:sp>
      <p:sp>
        <p:nvSpPr>
          <p:cNvPr id="4" name="Content Placeholder 4"/>
          <p:cNvSpPr>
            <a:spLocks noGrp="1"/>
          </p:cNvSpPr>
          <p:nvPr>
            <p:ph idx="1"/>
          </p:nvPr>
        </p:nvSpPr>
        <p:spPr>
          <a:xfrm>
            <a:off x="457200" y="980729"/>
            <a:ext cx="8229600" cy="3816424"/>
          </a:xfrm>
          <a:solidFill>
            <a:schemeClr val="accent5">
              <a:lumMod val="75000"/>
            </a:schemeClr>
          </a:solidFill>
        </p:spPr>
        <p:txBody>
          <a:bodyPr anchor="ctr">
            <a:normAutofit lnSpcReduction="10000"/>
          </a:bodyPr>
          <a:lstStyle/>
          <a:p>
            <a:r>
              <a:rPr lang="en-GB" sz="4800" dirty="0" err="1" smtClean="0"/>
              <a:t>Aprendo</a:t>
            </a:r>
            <a:r>
              <a:rPr lang="en-GB" sz="4800" dirty="0" smtClean="0"/>
              <a:t> el </a:t>
            </a:r>
            <a:r>
              <a:rPr lang="en-GB" sz="4800" dirty="0" err="1" smtClean="0"/>
              <a:t>español</a:t>
            </a:r>
            <a:r>
              <a:rPr lang="en-GB" sz="4800" dirty="0" smtClean="0"/>
              <a:t>.</a:t>
            </a:r>
            <a:br>
              <a:rPr lang="en-GB" sz="4800" dirty="0" smtClean="0"/>
            </a:br>
            <a:endParaRPr lang="en-GB" sz="4800" dirty="0" smtClean="0"/>
          </a:p>
          <a:p>
            <a:r>
              <a:rPr lang="en-GB" sz="4800" dirty="0" smtClean="0"/>
              <a:t>?</a:t>
            </a:r>
            <a:br>
              <a:rPr lang="en-GB" sz="4800" dirty="0" smtClean="0"/>
            </a:br>
            <a:endParaRPr lang="en-GB" sz="4800" dirty="0" smtClean="0"/>
          </a:p>
          <a:p>
            <a:r>
              <a:rPr lang="en-GB" sz="4800" dirty="0"/>
              <a:t> </a:t>
            </a:r>
            <a:endParaRPr lang="en-GB" sz="4800" dirty="0" smtClean="0"/>
          </a:p>
        </p:txBody>
      </p:sp>
      <p:graphicFrame>
        <p:nvGraphicFramePr>
          <p:cNvPr id="5" name="Table 4"/>
          <p:cNvGraphicFramePr>
            <a:graphicFrameLocks noGrp="1"/>
          </p:cNvGraphicFramePr>
          <p:nvPr>
            <p:extLst/>
          </p:nvPr>
        </p:nvGraphicFramePr>
        <p:xfrm>
          <a:off x="251521" y="4869160"/>
          <a:ext cx="8568951" cy="1889760"/>
        </p:xfrm>
        <a:graphic>
          <a:graphicData uri="http://schemas.openxmlformats.org/drawingml/2006/table">
            <a:tbl>
              <a:tblPr firstRow="1" bandRow="1">
                <a:tableStyleId>{5940675A-B579-460E-94D1-54222C63F5DA}</a:tableStyleId>
              </a:tblPr>
              <a:tblGrid>
                <a:gridCol w="2856317"/>
                <a:gridCol w="2856317"/>
                <a:gridCol w="2856317"/>
              </a:tblGrid>
              <a:tr h="370840">
                <a:tc>
                  <a:txBody>
                    <a:bodyPr/>
                    <a:lstStyle/>
                    <a:p>
                      <a:pPr algn="ctr"/>
                      <a:r>
                        <a:rPr lang="en-GB" sz="2800" b="1" dirty="0" smtClean="0"/>
                        <a:t>con mi </a:t>
                      </a:r>
                      <a:r>
                        <a:rPr lang="en-GB" sz="2800" b="1" dirty="0" err="1" smtClean="0"/>
                        <a:t>clase</a:t>
                      </a:r>
                      <a:endParaRPr lang="en-GB" sz="2800" b="1" dirty="0"/>
                    </a:p>
                  </a:txBody>
                  <a:tcPr anchor="ctr"/>
                </a:tc>
                <a:tc>
                  <a:txBody>
                    <a:bodyPr/>
                    <a:lstStyle/>
                    <a:p>
                      <a:pPr algn="ctr"/>
                      <a:r>
                        <a:rPr lang="en-GB" sz="2800" b="1" dirty="0" smtClean="0"/>
                        <a:t>¡APRENDO EL ESPAÑOL!</a:t>
                      </a:r>
                      <a:endParaRPr lang="en-GB" sz="2800" b="1" dirty="0"/>
                    </a:p>
                  </a:txBody>
                  <a:tcPr anchor="ctr"/>
                </a:tc>
                <a:tc>
                  <a:txBody>
                    <a:bodyPr/>
                    <a:lstStyle/>
                    <a:p>
                      <a:pPr algn="ctr"/>
                      <a:r>
                        <a:rPr lang="en-GB" sz="2800" b="1" dirty="0" smtClean="0"/>
                        <a:t>el </a:t>
                      </a:r>
                      <a:r>
                        <a:rPr lang="en-GB" sz="2800" b="1" dirty="0" err="1" smtClean="0"/>
                        <a:t>viernes</a:t>
                      </a:r>
                      <a:endParaRPr lang="en-GB" sz="2800" b="1" dirty="0"/>
                    </a:p>
                  </a:txBody>
                  <a:tcPr anchor="ctr"/>
                </a:tc>
              </a:tr>
              <a:tr h="370840">
                <a:tc>
                  <a:txBody>
                    <a:bodyPr/>
                    <a:lstStyle/>
                    <a:p>
                      <a:pPr algn="ctr"/>
                      <a:r>
                        <a:rPr lang="en-GB" sz="2800" b="1" dirty="0" smtClean="0"/>
                        <a:t>en el </a:t>
                      </a:r>
                      <a:r>
                        <a:rPr lang="en-GB" sz="2800" b="1" dirty="0" err="1" smtClean="0"/>
                        <a:t>colegio</a:t>
                      </a:r>
                      <a:endParaRPr lang="en-GB" sz="2800" b="1" dirty="0"/>
                    </a:p>
                  </a:txBody>
                  <a:tcPr anchor="ctr"/>
                </a:tc>
                <a:tc>
                  <a:txBody>
                    <a:bodyPr/>
                    <a:lstStyle/>
                    <a:p>
                      <a:pPr algn="ctr"/>
                      <a:endParaRPr lang="en-GB" sz="2800" b="1"/>
                    </a:p>
                  </a:txBody>
                  <a:tcPr anchor="ctr"/>
                </a:tc>
                <a:tc>
                  <a:txBody>
                    <a:bodyPr/>
                    <a:lstStyle/>
                    <a:p>
                      <a:pPr algn="ctr"/>
                      <a:r>
                        <a:rPr lang="en-GB" sz="2800" b="1" dirty="0" smtClean="0"/>
                        <a:t>¡</a:t>
                      </a:r>
                      <a:r>
                        <a:rPr lang="en-GB" sz="2800" b="1" dirty="0" err="1" smtClean="0"/>
                        <a:t>Es</a:t>
                      </a:r>
                      <a:r>
                        <a:rPr lang="en-GB" sz="2800" b="1" dirty="0" smtClean="0"/>
                        <a:t> </a:t>
                      </a:r>
                      <a:r>
                        <a:rPr lang="en-GB" sz="2800" b="1" dirty="0" err="1" smtClean="0"/>
                        <a:t>muy</a:t>
                      </a:r>
                      <a:r>
                        <a:rPr lang="en-GB" sz="2800" b="1" dirty="0" smtClean="0"/>
                        <a:t> </a:t>
                      </a:r>
                      <a:r>
                        <a:rPr lang="en-GB" sz="2800" b="1" dirty="0" err="1" smtClean="0"/>
                        <a:t>importante</a:t>
                      </a:r>
                      <a:r>
                        <a:rPr lang="en-GB" sz="2800" b="1" dirty="0" smtClean="0"/>
                        <a:t>!</a:t>
                      </a:r>
                      <a:endParaRPr lang="en-GB" sz="2800" b="1" dirty="0"/>
                    </a:p>
                  </a:txBody>
                  <a:tcPr anchor="ctr"/>
                </a:tc>
              </a:tr>
            </a:tbl>
          </a:graphicData>
        </a:graphic>
      </p:graphicFrame>
      <p:sp>
        <p:nvSpPr>
          <p:cNvPr id="10" name="Oval Callout 9"/>
          <p:cNvSpPr/>
          <p:nvPr/>
        </p:nvSpPr>
        <p:spPr>
          <a:xfrm>
            <a:off x="925251" y="1809032"/>
            <a:ext cx="3155121" cy="1904828"/>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prstClr val="black"/>
                </a:solidFill>
              </a:rPr>
              <a:t>¿Con </a:t>
            </a:r>
            <a:r>
              <a:rPr lang="en-GB" sz="5400" b="1" dirty="0" err="1">
                <a:solidFill>
                  <a:prstClr val="black"/>
                </a:solidFill>
              </a:rPr>
              <a:t>quién</a:t>
            </a:r>
            <a:r>
              <a:rPr lang="en-GB" sz="5400" b="1" dirty="0">
                <a:solidFill>
                  <a:prstClr val="black"/>
                </a:solidFill>
              </a:rPr>
              <a: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6969" y="5114369"/>
            <a:ext cx="474871" cy="474871"/>
          </a:xfrm>
          <a:prstGeom prst="rect">
            <a:avLst/>
          </a:prstGeom>
        </p:spPr>
      </p:pic>
      <p:sp>
        <p:nvSpPr>
          <p:cNvPr id="7" name="Oval Callout 6"/>
          <p:cNvSpPr/>
          <p:nvPr/>
        </p:nvSpPr>
        <p:spPr>
          <a:xfrm>
            <a:off x="827584" y="2123729"/>
            <a:ext cx="3995936" cy="1469186"/>
          </a:xfrm>
          <a:prstGeom prst="wedgeEllipseCallout">
            <a:avLst>
              <a:gd name="adj1" fmla="val 31501"/>
              <a:gd name="adj2" fmla="val 552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prstClr val="black"/>
                </a:solidFill>
              </a:rPr>
              <a:t>¿</a:t>
            </a:r>
            <a:r>
              <a:rPr lang="en-GB" sz="5400" b="1" dirty="0" err="1">
                <a:solidFill>
                  <a:prstClr val="black"/>
                </a:solidFill>
              </a:rPr>
              <a:t>Dónde</a:t>
            </a:r>
            <a:r>
              <a:rPr lang="en-GB" sz="5400" b="1" dirty="0">
                <a:solidFill>
                  <a:prstClr val="black"/>
                </a:solidFill>
              </a:rPr>
              <a:t>?</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8116" y="6050473"/>
            <a:ext cx="474871" cy="474871"/>
          </a:xfrm>
          <a:prstGeom prst="rect">
            <a:avLst/>
          </a:prstGeom>
        </p:spPr>
      </p:pic>
      <p:sp>
        <p:nvSpPr>
          <p:cNvPr id="8" name="Oval Callout 7"/>
          <p:cNvSpPr/>
          <p:nvPr/>
        </p:nvSpPr>
        <p:spPr>
          <a:xfrm>
            <a:off x="850921" y="2185382"/>
            <a:ext cx="4446783" cy="1152128"/>
          </a:xfrm>
          <a:prstGeom prst="wedgeEllipseCallout">
            <a:avLst>
              <a:gd name="adj1" fmla="val 31501"/>
              <a:gd name="adj2" fmla="val 55285"/>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prstClr val="black"/>
                </a:solidFill>
              </a:rPr>
              <a:t>¿</a:t>
            </a:r>
            <a:r>
              <a:rPr lang="en-GB" sz="5400" b="1" dirty="0" err="1">
                <a:solidFill>
                  <a:prstClr val="black"/>
                </a:solidFill>
              </a:rPr>
              <a:t>Cuándo</a:t>
            </a:r>
            <a:r>
              <a:rPr lang="en-GB" sz="5400" b="1" dirty="0">
                <a:solidFill>
                  <a:prstClr val="black"/>
                </a:solidFill>
              </a:rPr>
              <a:t>?</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1929" y="5114369"/>
            <a:ext cx="474871" cy="474871"/>
          </a:xfrm>
          <a:prstGeom prst="rect">
            <a:avLst/>
          </a:prstGeom>
        </p:spPr>
      </p:pic>
      <p:sp>
        <p:nvSpPr>
          <p:cNvPr id="11" name="Oval Callout 10"/>
          <p:cNvSpPr/>
          <p:nvPr/>
        </p:nvSpPr>
        <p:spPr>
          <a:xfrm>
            <a:off x="816623" y="2088482"/>
            <a:ext cx="3542986" cy="1404368"/>
          </a:xfrm>
          <a:prstGeom prst="wedgeEllipseCallout">
            <a:avLst>
              <a:gd name="adj1" fmla="val 31501"/>
              <a:gd name="adj2" fmla="val 5528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prstClr val="black"/>
                </a:solidFill>
              </a:rPr>
              <a:t>¿</a:t>
            </a:r>
            <a:r>
              <a:rPr lang="en-GB" sz="5400" b="1" dirty="0" err="1">
                <a:solidFill>
                  <a:prstClr val="black"/>
                </a:solidFill>
              </a:rPr>
              <a:t>Cómo</a:t>
            </a:r>
            <a:r>
              <a:rPr lang="en-GB" sz="5400" b="1" dirty="0">
                <a:solidFill>
                  <a:prstClr val="black"/>
                </a:solidFill>
              </a:rPr>
              <a:t>?</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4449" y="5229200"/>
            <a:ext cx="474871" cy="474871"/>
          </a:xfrm>
          <a:prstGeom prst="rect">
            <a:avLst/>
          </a:prstGeom>
        </p:spPr>
      </p:pic>
      <p:sp>
        <p:nvSpPr>
          <p:cNvPr id="9" name="Oval Callout 8"/>
          <p:cNvSpPr/>
          <p:nvPr/>
        </p:nvSpPr>
        <p:spPr>
          <a:xfrm>
            <a:off x="925251" y="2219010"/>
            <a:ext cx="4091224" cy="1225450"/>
          </a:xfrm>
          <a:prstGeom prst="wedgeEllipseCallout">
            <a:avLst>
              <a:gd name="adj1" fmla="val -31741"/>
              <a:gd name="adj2" fmla="val 60712"/>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prstClr val="white"/>
                </a:solidFill>
              </a:rPr>
              <a:t>¿</a:t>
            </a:r>
            <a:r>
              <a:rPr lang="en-GB" sz="4800" b="1" dirty="0" err="1">
                <a:solidFill>
                  <a:prstClr val="white"/>
                </a:solidFill>
              </a:rPr>
              <a:t>Por</a:t>
            </a:r>
            <a:r>
              <a:rPr lang="en-GB" sz="4800" b="1" dirty="0">
                <a:solidFill>
                  <a:prstClr val="white"/>
                </a:solidFill>
              </a:rPr>
              <a:t> </a:t>
            </a:r>
            <a:r>
              <a:rPr lang="en-GB" sz="4800" b="1" dirty="0" err="1">
                <a:solidFill>
                  <a:prstClr val="white"/>
                </a:solidFill>
              </a:rPr>
              <a:t>qué</a:t>
            </a:r>
            <a:r>
              <a:rPr lang="en-GB" sz="4800" b="1" dirty="0">
                <a:solidFill>
                  <a:prstClr val="white"/>
                </a:solidFill>
              </a:rPr>
              <a:t>?</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2270" y="5990367"/>
            <a:ext cx="474871" cy="474871"/>
          </a:xfrm>
          <a:prstGeom prst="rect">
            <a:avLst/>
          </a:prstGeom>
        </p:spPr>
      </p:pic>
    </p:spTree>
    <p:extLst>
      <p:ext uri="{BB962C8B-B14F-4D97-AF65-F5344CB8AC3E}">
        <p14:creationId xmlns:p14="http://schemas.microsoft.com/office/powerpoint/2010/main" val="2748093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1"/>
                                        </p:tgtEl>
                                      </p:cBhvr>
                                    </p:animEffect>
                                    <p:set>
                                      <p:cBhvr>
                                        <p:cTn id="62" dur="1" fill="hold">
                                          <p:stCondLst>
                                            <p:cond delay="499"/>
                                          </p:stCondLst>
                                        </p:cTn>
                                        <p:tgtEl>
                                          <p:spTgt spid="1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7" grpId="0" animBg="1"/>
      <p:bldP spid="7" grpId="1" animBg="1"/>
      <p:bldP spid="8" grpId="0" animBg="1"/>
      <p:bldP spid="8" grpId="1" animBg="1"/>
      <p:bldP spid="11" grpId="0" animBg="1"/>
      <p:bldP spid="11" grpId="1"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adverpro.co.uk/product-detail/whiteboard/mini-whiteboards/100399/multi-coloured-frame/proimages2/1317419626_Studentmatte_Double_Sided_Board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9490" y="436370"/>
            <a:ext cx="6976884" cy="49554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39752" y="1252096"/>
            <a:ext cx="4670647" cy="3323987"/>
          </a:xfrm>
          <a:prstGeom prst="rect">
            <a:avLst/>
          </a:prstGeom>
          <a:noFill/>
        </p:spPr>
        <p:txBody>
          <a:bodyPr wrap="square" rtlCol="0">
            <a:spAutoFit/>
          </a:bodyPr>
          <a:lstStyle/>
          <a:p>
            <a:r>
              <a:rPr lang="fr-FR" sz="3000" b="1" dirty="0">
                <a:solidFill>
                  <a:prstClr val="black"/>
                </a:solidFill>
                <a:latin typeface="Segoe Print" panose="02000600000000000000" pitchFamily="2" charset="0"/>
              </a:rPr>
              <a:t>l</a:t>
            </a:r>
            <a:r>
              <a:rPr lang="fr-FR" sz="3000" b="1" dirty="0" smtClean="0">
                <a:solidFill>
                  <a:prstClr val="black"/>
                </a:solidFill>
                <a:latin typeface="Segoe Print" panose="02000600000000000000" pitchFamily="2" charset="0"/>
              </a:rPr>
              <a:t>e vendredi</a:t>
            </a:r>
            <a:endParaRPr lang="fr-FR" sz="3000" b="1" dirty="0">
              <a:solidFill>
                <a:prstClr val="black"/>
              </a:solidFill>
              <a:latin typeface="Segoe Print" panose="02000600000000000000" pitchFamily="2" charset="0"/>
            </a:endParaRPr>
          </a:p>
          <a:p>
            <a:r>
              <a:rPr lang="fr-FR" sz="3000" b="1" dirty="0">
                <a:solidFill>
                  <a:prstClr val="black"/>
                </a:solidFill>
                <a:latin typeface="Segoe Print" panose="02000600000000000000" pitchFamily="2" charset="0"/>
              </a:rPr>
              <a:t>d</a:t>
            </a:r>
            <a:r>
              <a:rPr lang="fr-FR" sz="3000" b="1" dirty="0" smtClean="0">
                <a:solidFill>
                  <a:prstClr val="black"/>
                </a:solidFill>
                <a:latin typeface="Segoe Print" panose="02000600000000000000" pitchFamily="2" charset="0"/>
              </a:rPr>
              <a:t>ans la salle ML6</a:t>
            </a:r>
            <a:endParaRPr lang="fr-FR" sz="3000" b="1" dirty="0">
              <a:solidFill>
                <a:prstClr val="black"/>
              </a:solidFill>
              <a:latin typeface="Segoe Print" panose="02000600000000000000" pitchFamily="2" charset="0"/>
            </a:endParaRPr>
          </a:p>
          <a:p>
            <a:r>
              <a:rPr lang="fr-FR" sz="3000" b="1" dirty="0">
                <a:solidFill>
                  <a:prstClr val="black"/>
                </a:solidFill>
                <a:latin typeface="Segoe Print" panose="02000600000000000000" pitchFamily="2" charset="0"/>
              </a:rPr>
              <a:t>a</a:t>
            </a:r>
            <a:r>
              <a:rPr lang="fr-FR" sz="3000" b="1" dirty="0" smtClean="0">
                <a:solidFill>
                  <a:prstClr val="black"/>
                </a:solidFill>
                <a:latin typeface="Segoe Print" panose="02000600000000000000" pitchFamily="2" charset="0"/>
              </a:rPr>
              <a:t>vec Mme Hawkes</a:t>
            </a:r>
            <a:endParaRPr lang="fr-FR" sz="3000" b="1" dirty="0">
              <a:solidFill>
                <a:prstClr val="black"/>
              </a:solidFill>
              <a:latin typeface="Segoe Print" panose="02000600000000000000" pitchFamily="2" charset="0"/>
            </a:endParaRPr>
          </a:p>
          <a:p>
            <a:r>
              <a:rPr lang="fr-FR" sz="3000" b="1" dirty="0" smtClean="0">
                <a:solidFill>
                  <a:prstClr val="black"/>
                </a:solidFill>
                <a:latin typeface="Segoe Print" panose="02000600000000000000" pitchFamily="2" charset="0"/>
              </a:rPr>
              <a:t>Oui, j’aime beaucoup </a:t>
            </a:r>
            <a:r>
              <a:rPr lang="fr-FR" sz="3000" b="1" dirty="0">
                <a:solidFill>
                  <a:prstClr val="black"/>
                </a:solidFill>
                <a:latin typeface="Segoe Print" panose="02000600000000000000" pitchFamily="2" charset="0"/>
                <a:sym typeface="Wingdings" panose="05000000000000000000" pitchFamily="2" charset="2"/>
              </a:rPr>
              <a:t> </a:t>
            </a:r>
            <a:r>
              <a:rPr lang="fr-FR" sz="3000" b="1" dirty="0" smtClean="0">
                <a:solidFill>
                  <a:prstClr val="black"/>
                </a:solidFill>
                <a:latin typeface="Segoe Print" panose="02000600000000000000" pitchFamily="2" charset="0"/>
                <a:sym typeface="Wingdings" panose="05000000000000000000" pitchFamily="2" charset="2"/>
              </a:rPr>
              <a:t>c’est génial</a:t>
            </a:r>
            <a:endParaRPr lang="fr-FR" sz="3000" b="1" dirty="0">
              <a:solidFill>
                <a:prstClr val="black"/>
              </a:solidFill>
              <a:latin typeface="Segoe Print" panose="02000600000000000000" pitchFamily="2" charset="0"/>
            </a:endParaRPr>
          </a:p>
          <a:p>
            <a:r>
              <a:rPr lang="fr-FR" sz="3000" b="1" dirty="0" smtClean="0">
                <a:solidFill>
                  <a:prstClr val="black"/>
                </a:solidFill>
                <a:latin typeface="Segoe Print" panose="02000600000000000000" pitchFamily="2" charset="0"/>
              </a:rPr>
              <a:t>Je parle, j’écoute, je lis et j’écris…et je chante!</a:t>
            </a:r>
            <a:endParaRPr lang="fr-FR" sz="3000" b="1" dirty="0">
              <a:solidFill>
                <a:prstClr val="black"/>
              </a:solidFill>
              <a:latin typeface="Segoe Print" panose="02000600000000000000" pitchFamily="2" charset="0"/>
            </a:endParaRPr>
          </a:p>
        </p:txBody>
      </p:sp>
      <p:sp>
        <p:nvSpPr>
          <p:cNvPr id="4" name="TextBox 3"/>
          <p:cNvSpPr txBox="1"/>
          <p:nvPr/>
        </p:nvSpPr>
        <p:spPr>
          <a:xfrm>
            <a:off x="0" y="43955"/>
            <a:ext cx="2899042" cy="784830"/>
          </a:xfrm>
          <a:prstGeom prst="rect">
            <a:avLst/>
          </a:prstGeom>
          <a:noFill/>
        </p:spPr>
        <p:txBody>
          <a:bodyPr wrap="square" rtlCol="0">
            <a:spAutoFit/>
          </a:bodyPr>
          <a:lstStyle/>
          <a:p>
            <a:r>
              <a:rPr lang="fr-FR" sz="4500" b="1" dirty="0" smtClean="0">
                <a:solidFill>
                  <a:prstClr val="black"/>
                </a:solidFill>
                <a:latin typeface="Segoe Print" panose="02000600000000000000" pitchFamily="2" charset="0"/>
              </a:rPr>
              <a:t>français</a:t>
            </a:r>
            <a:endParaRPr lang="fr-FR" sz="4500" b="1" dirty="0">
              <a:solidFill>
                <a:prstClr val="black"/>
              </a:solidFill>
              <a:latin typeface="Segoe Print" panose="02000600000000000000" pitchFamily="2" charset="0"/>
            </a:endParaRPr>
          </a:p>
        </p:txBody>
      </p:sp>
      <p:sp>
        <p:nvSpPr>
          <p:cNvPr id="11" name="Rounded Rectangular Callout 10"/>
          <p:cNvSpPr/>
          <p:nvPr/>
        </p:nvSpPr>
        <p:spPr>
          <a:xfrm>
            <a:off x="349370" y="5517232"/>
            <a:ext cx="2160240" cy="720080"/>
          </a:xfrm>
          <a:prstGeom prst="wedgeRoundRectCallout">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smtClean="0">
                <a:solidFill>
                  <a:prstClr val="black"/>
                </a:solidFill>
                <a:latin typeface="Segoe Print" panose="02000600000000000000" pitchFamily="2" charset="0"/>
              </a:rPr>
              <a:t>Fantastique</a:t>
            </a:r>
            <a:r>
              <a:rPr lang="en-GB" sz="2400" b="1" dirty="0" smtClean="0">
                <a:solidFill>
                  <a:prstClr val="black"/>
                </a:solidFill>
                <a:latin typeface="Segoe Print" panose="02000600000000000000" pitchFamily="2" charset="0"/>
              </a:rPr>
              <a:t>!</a:t>
            </a:r>
            <a:endParaRPr lang="en-GB" sz="2400" b="1" dirty="0">
              <a:solidFill>
                <a:prstClr val="black"/>
              </a:solidFill>
              <a:latin typeface="Segoe Print" panose="02000600000000000000" pitchFamily="2" charset="0"/>
            </a:endParaRPr>
          </a:p>
        </p:txBody>
      </p:sp>
      <p:sp>
        <p:nvSpPr>
          <p:cNvPr id="12" name="Rounded Rectangular Callout 11"/>
          <p:cNvSpPr/>
          <p:nvPr/>
        </p:nvSpPr>
        <p:spPr>
          <a:xfrm>
            <a:off x="2469251" y="5375816"/>
            <a:ext cx="1598693" cy="720080"/>
          </a:xfrm>
          <a:prstGeom prst="wedgeRoundRectCallou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prstClr val="black"/>
                </a:solidFill>
                <a:latin typeface="Segoe Print" panose="02000600000000000000" pitchFamily="2" charset="0"/>
              </a:rPr>
              <a:t>Super!</a:t>
            </a:r>
            <a:endParaRPr lang="en-GB" sz="2400" b="1" dirty="0">
              <a:solidFill>
                <a:prstClr val="black"/>
              </a:solidFill>
              <a:latin typeface="Segoe Print" panose="02000600000000000000" pitchFamily="2" charset="0"/>
            </a:endParaRPr>
          </a:p>
        </p:txBody>
      </p:sp>
      <p:sp>
        <p:nvSpPr>
          <p:cNvPr id="13" name="Rounded Rectangular Callout 12"/>
          <p:cNvSpPr/>
          <p:nvPr/>
        </p:nvSpPr>
        <p:spPr>
          <a:xfrm>
            <a:off x="3873580" y="5551770"/>
            <a:ext cx="1598693" cy="720080"/>
          </a:xfrm>
          <a:prstGeom prst="wedgeRoundRectCallou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prstClr val="black"/>
                </a:solidFill>
                <a:latin typeface="Segoe Print" panose="02000600000000000000" pitchFamily="2" charset="0"/>
              </a:rPr>
              <a:t>Bon accent!</a:t>
            </a:r>
            <a:endParaRPr lang="en-GB" sz="2400" b="1" dirty="0">
              <a:solidFill>
                <a:prstClr val="black"/>
              </a:solidFill>
              <a:latin typeface="Segoe Print" panose="02000600000000000000" pitchFamily="2" charset="0"/>
            </a:endParaRPr>
          </a:p>
        </p:txBody>
      </p:sp>
      <p:sp>
        <p:nvSpPr>
          <p:cNvPr id="14" name="Rounded Rectangular Callout 13"/>
          <p:cNvSpPr/>
          <p:nvPr/>
        </p:nvSpPr>
        <p:spPr>
          <a:xfrm>
            <a:off x="5311621" y="5375816"/>
            <a:ext cx="1781616" cy="720080"/>
          </a:xfrm>
          <a:prstGeom prst="wedgeRoundRect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smtClean="0">
                <a:solidFill>
                  <a:prstClr val="black"/>
                </a:solidFill>
                <a:latin typeface="Segoe Print" panose="02000600000000000000" pitchFamily="2" charset="0"/>
              </a:rPr>
              <a:t>Chouette</a:t>
            </a:r>
            <a:r>
              <a:rPr lang="en-GB" sz="2400" b="1" dirty="0" smtClean="0">
                <a:solidFill>
                  <a:prstClr val="black"/>
                </a:solidFill>
                <a:latin typeface="Segoe Print" panose="02000600000000000000" pitchFamily="2" charset="0"/>
              </a:rPr>
              <a:t>!</a:t>
            </a:r>
            <a:endParaRPr lang="en-GB" sz="2400" b="1" dirty="0">
              <a:solidFill>
                <a:prstClr val="black"/>
              </a:solidFill>
              <a:latin typeface="Segoe Print" panose="02000600000000000000" pitchFamily="2" charset="0"/>
            </a:endParaRPr>
          </a:p>
        </p:txBody>
      </p:sp>
      <p:sp>
        <p:nvSpPr>
          <p:cNvPr id="15" name="Rounded Rectangular Callout 14"/>
          <p:cNvSpPr/>
          <p:nvPr/>
        </p:nvSpPr>
        <p:spPr>
          <a:xfrm>
            <a:off x="7010399" y="5735856"/>
            <a:ext cx="1805050" cy="720080"/>
          </a:xfrm>
          <a:prstGeom prst="wedgeRoundRectCallou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Segoe Print" panose="02000600000000000000" pitchFamily="2" charset="0"/>
              </a:rPr>
              <a:t>B</a:t>
            </a:r>
            <a:r>
              <a:rPr lang="en-GB" sz="2400" b="1" dirty="0" smtClean="0">
                <a:solidFill>
                  <a:prstClr val="white"/>
                </a:solidFill>
                <a:latin typeface="Segoe Print" panose="02000600000000000000" pitchFamily="2" charset="0"/>
              </a:rPr>
              <a:t>ien fait!</a:t>
            </a:r>
            <a:endParaRPr lang="en-GB" sz="2400" b="1" dirty="0">
              <a:solidFill>
                <a:prstClr val="white"/>
              </a:solidFill>
              <a:latin typeface="Segoe Print" panose="02000600000000000000" pitchFamily="2" charset="0"/>
            </a:endParaRPr>
          </a:p>
        </p:txBody>
      </p:sp>
    </p:spTree>
    <p:extLst>
      <p:ext uri="{BB962C8B-B14F-4D97-AF65-F5344CB8AC3E}">
        <p14:creationId xmlns:p14="http://schemas.microsoft.com/office/powerpoint/2010/main" val="1351408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adverpro.co.uk/product-detail/whiteboard/mini-whiteboards/100399/multi-coloured-frame/proimages2/1317419626_Studentmatte_Double_Sided_Board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436372"/>
            <a:ext cx="6976884" cy="49554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61937" y="1482929"/>
            <a:ext cx="4670647" cy="2862322"/>
          </a:xfrm>
          <a:prstGeom prst="rect">
            <a:avLst/>
          </a:prstGeom>
          <a:noFill/>
        </p:spPr>
        <p:txBody>
          <a:bodyPr wrap="square" rtlCol="0">
            <a:spAutoFit/>
          </a:bodyPr>
          <a:lstStyle/>
          <a:p>
            <a:r>
              <a:rPr lang="fr-FR" sz="3000" b="1" dirty="0" smtClean="0">
                <a:solidFill>
                  <a:prstClr val="black"/>
                </a:solidFill>
                <a:latin typeface="Segoe Print" panose="02000600000000000000" pitchFamily="2" charset="0"/>
              </a:rPr>
              <a:t>le </a:t>
            </a:r>
            <a:r>
              <a:rPr lang="fr-FR" sz="3000" b="1" dirty="0">
                <a:solidFill>
                  <a:prstClr val="black"/>
                </a:solidFill>
                <a:latin typeface="Segoe Print" panose="02000600000000000000" pitchFamily="2" charset="0"/>
              </a:rPr>
              <a:t>………..</a:t>
            </a:r>
          </a:p>
          <a:p>
            <a:r>
              <a:rPr lang="fr-FR" sz="3000" b="1" dirty="0">
                <a:solidFill>
                  <a:prstClr val="black"/>
                </a:solidFill>
                <a:latin typeface="Segoe Print" panose="02000600000000000000" pitchFamily="2" charset="0"/>
              </a:rPr>
              <a:t>d</a:t>
            </a:r>
            <a:r>
              <a:rPr lang="fr-FR" sz="3000" b="1" dirty="0" smtClean="0">
                <a:solidFill>
                  <a:prstClr val="black"/>
                </a:solidFill>
                <a:latin typeface="Segoe Print" panose="02000600000000000000" pitchFamily="2" charset="0"/>
              </a:rPr>
              <a:t>ans la salle………..</a:t>
            </a:r>
            <a:endParaRPr lang="fr-FR" sz="3000" b="1" dirty="0">
              <a:solidFill>
                <a:prstClr val="black"/>
              </a:solidFill>
              <a:latin typeface="Segoe Print" panose="02000600000000000000" pitchFamily="2" charset="0"/>
            </a:endParaRPr>
          </a:p>
          <a:p>
            <a:r>
              <a:rPr lang="fr-FR" sz="3000" b="1" dirty="0" smtClean="0">
                <a:solidFill>
                  <a:prstClr val="black"/>
                </a:solidFill>
                <a:latin typeface="Segoe Print" panose="02000600000000000000" pitchFamily="2" charset="0"/>
              </a:rPr>
              <a:t>avec </a:t>
            </a:r>
            <a:r>
              <a:rPr lang="fr-FR" sz="3000" b="1" dirty="0">
                <a:solidFill>
                  <a:prstClr val="black"/>
                </a:solidFill>
                <a:latin typeface="Segoe Print" panose="02000600000000000000" pitchFamily="2" charset="0"/>
              </a:rPr>
              <a:t>………………..</a:t>
            </a:r>
          </a:p>
          <a:p>
            <a:r>
              <a:rPr lang="fr-FR" sz="3000" b="1" dirty="0" smtClean="0">
                <a:solidFill>
                  <a:prstClr val="black"/>
                </a:solidFill>
                <a:latin typeface="Segoe Print" panose="02000600000000000000" pitchFamily="2" charset="0"/>
              </a:rPr>
              <a:t>Oui… / Non…</a:t>
            </a:r>
            <a:r>
              <a:rPr lang="fr-FR" sz="3000" b="1" dirty="0" smtClean="0">
                <a:solidFill>
                  <a:prstClr val="black"/>
                </a:solidFill>
                <a:latin typeface="Segoe Print" panose="02000600000000000000" pitchFamily="2" charset="0"/>
                <a:sym typeface="Wingdings" panose="05000000000000000000" pitchFamily="2" charset="2"/>
              </a:rPr>
              <a:t> c’est</a:t>
            </a:r>
            <a:endParaRPr lang="fr-FR" sz="3000" b="1" dirty="0">
              <a:solidFill>
                <a:prstClr val="black"/>
              </a:solidFill>
              <a:latin typeface="Segoe Print" panose="02000600000000000000" pitchFamily="2" charset="0"/>
            </a:endParaRPr>
          </a:p>
          <a:p>
            <a:r>
              <a:rPr lang="fr-FR" sz="3000" b="1" dirty="0" smtClean="0">
                <a:solidFill>
                  <a:prstClr val="black"/>
                </a:solidFill>
                <a:latin typeface="Segoe Print" panose="02000600000000000000" pitchFamily="2" charset="0"/>
              </a:rPr>
              <a:t>……………….., …………. et…………..</a:t>
            </a:r>
            <a:endParaRPr lang="fr-FR" sz="3000" b="1" dirty="0">
              <a:solidFill>
                <a:prstClr val="black"/>
              </a:solidFill>
              <a:latin typeface="Segoe Print" panose="02000600000000000000" pitchFamily="2" charset="0"/>
            </a:endParaRPr>
          </a:p>
        </p:txBody>
      </p:sp>
      <p:sp>
        <p:nvSpPr>
          <p:cNvPr id="4" name="TextBox 3"/>
          <p:cNvSpPr txBox="1"/>
          <p:nvPr/>
        </p:nvSpPr>
        <p:spPr>
          <a:xfrm>
            <a:off x="0" y="43957"/>
            <a:ext cx="2899042" cy="784830"/>
          </a:xfrm>
          <a:prstGeom prst="rect">
            <a:avLst/>
          </a:prstGeom>
          <a:noFill/>
        </p:spPr>
        <p:txBody>
          <a:bodyPr wrap="square" rtlCol="0">
            <a:spAutoFit/>
          </a:bodyPr>
          <a:lstStyle/>
          <a:p>
            <a:r>
              <a:rPr lang="fr-FR" sz="4500" b="1" dirty="0">
                <a:solidFill>
                  <a:prstClr val="black"/>
                </a:solidFill>
                <a:latin typeface="Segoe Print" panose="02000600000000000000" pitchFamily="2" charset="0"/>
              </a:rPr>
              <a:t>???????</a:t>
            </a:r>
          </a:p>
        </p:txBody>
      </p:sp>
      <p:sp>
        <p:nvSpPr>
          <p:cNvPr id="10" name="Rounded Rectangular Callout 9"/>
          <p:cNvSpPr/>
          <p:nvPr/>
        </p:nvSpPr>
        <p:spPr>
          <a:xfrm>
            <a:off x="349370" y="5517232"/>
            <a:ext cx="2160240" cy="720080"/>
          </a:xfrm>
          <a:prstGeom prst="wedgeRoundRectCallout">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smtClean="0">
                <a:solidFill>
                  <a:prstClr val="black"/>
                </a:solidFill>
                <a:latin typeface="Segoe Print" panose="02000600000000000000" pitchFamily="2" charset="0"/>
              </a:rPr>
              <a:t>Fantastique</a:t>
            </a:r>
            <a:r>
              <a:rPr lang="en-GB" sz="2400" b="1" dirty="0" smtClean="0">
                <a:solidFill>
                  <a:prstClr val="black"/>
                </a:solidFill>
                <a:latin typeface="Segoe Print" panose="02000600000000000000" pitchFamily="2" charset="0"/>
              </a:rPr>
              <a:t>!</a:t>
            </a:r>
            <a:endParaRPr lang="en-GB" sz="2400" b="1" dirty="0">
              <a:solidFill>
                <a:prstClr val="black"/>
              </a:solidFill>
              <a:latin typeface="Segoe Print" panose="02000600000000000000" pitchFamily="2" charset="0"/>
            </a:endParaRPr>
          </a:p>
        </p:txBody>
      </p:sp>
      <p:sp>
        <p:nvSpPr>
          <p:cNvPr id="16" name="Rounded Rectangular Callout 15"/>
          <p:cNvSpPr/>
          <p:nvPr/>
        </p:nvSpPr>
        <p:spPr>
          <a:xfrm>
            <a:off x="2469251" y="5375816"/>
            <a:ext cx="1598693" cy="720080"/>
          </a:xfrm>
          <a:prstGeom prst="wedgeRoundRectCallou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prstClr val="black"/>
                </a:solidFill>
                <a:latin typeface="Segoe Print" panose="02000600000000000000" pitchFamily="2" charset="0"/>
              </a:rPr>
              <a:t>Super!</a:t>
            </a:r>
            <a:endParaRPr lang="en-GB" sz="2400" b="1" dirty="0">
              <a:solidFill>
                <a:prstClr val="black"/>
              </a:solidFill>
              <a:latin typeface="Segoe Print" panose="02000600000000000000" pitchFamily="2" charset="0"/>
            </a:endParaRPr>
          </a:p>
        </p:txBody>
      </p:sp>
      <p:sp>
        <p:nvSpPr>
          <p:cNvPr id="17" name="Rounded Rectangular Callout 16"/>
          <p:cNvSpPr/>
          <p:nvPr/>
        </p:nvSpPr>
        <p:spPr>
          <a:xfrm>
            <a:off x="3873580" y="5551770"/>
            <a:ext cx="1598693" cy="720080"/>
          </a:xfrm>
          <a:prstGeom prst="wedgeRoundRectCallou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prstClr val="black"/>
                </a:solidFill>
                <a:latin typeface="Segoe Print" panose="02000600000000000000" pitchFamily="2" charset="0"/>
              </a:rPr>
              <a:t>Bon accent!</a:t>
            </a:r>
            <a:endParaRPr lang="en-GB" sz="2400" b="1" dirty="0">
              <a:solidFill>
                <a:prstClr val="black"/>
              </a:solidFill>
              <a:latin typeface="Segoe Print" panose="02000600000000000000" pitchFamily="2" charset="0"/>
            </a:endParaRPr>
          </a:p>
        </p:txBody>
      </p:sp>
      <p:sp>
        <p:nvSpPr>
          <p:cNvPr id="18" name="Rounded Rectangular Callout 17"/>
          <p:cNvSpPr/>
          <p:nvPr/>
        </p:nvSpPr>
        <p:spPr>
          <a:xfrm>
            <a:off x="5311621" y="5375816"/>
            <a:ext cx="1781616" cy="720080"/>
          </a:xfrm>
          <a:prstGeom prst="wedgeRoundRect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smtClean="0">
                <a:solidFill>
                  <a:prstClr val="black"/>
                </a:solidFill>
                <a:latin typeface="Segoe Print" panose="02000600000000000000" pitchFamily="2" charset="0"/>
              </a:rPr>
              <a:t>Chouette</a:t>
            </a:r>
            <a:r>
              <a:rPr lang="en-GB" sz="2400" b="1" dirty="0" smtClean="0">
                <a:solidFill>
                  <a:prstClr val="black"/>
                </a:solidFill>
                <a:latin typeface="Segoe Print" panose="02000600000000000000" pitchFamily="2" charset="0"/>
              </a:rPr>
              <a:t>!</a:t>
            </a:r>
            <a:endParaRPr lang="en-GB" sz="2400" b="1" dirty="0">
              <a:solidFill>
                <a:prstClr val="black"/>
              </a:solidFill>
              <a:latin typeface="Segoe Print" panose="02000600000000000000" pitchFamily="2" charset="0"/>
            </a:endParaRPr>
          </a:p>
        </p:txBody>
      </p:sp>
      <p:sp>
        <p:nvSpPr>
          <p:cNvPr id="19" name="Rounded Rectangular Callout 18"/>
          <p:cNvSpPr/>
          <p:nvPr/>
        </p:nvSpPr>
        <p:spPr>
          <a:xfrm>
            <a:off x="7010399" y="5735856"/>
            <a:ext cx="1805050" cy="720080"/>
          </a:xfrm>
          <a:prstGeom prst="wedgeRoundRectCallou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Segoe Print" panose="02000600000000000000" pitchFamily="2" charset="0"/>
              </a:rPr>
              <a:t>B</a:t>
            </a:r>
            <a:r>
              <a:rPr lang="en-GB" sz="2400" b="1" dirty="0" smtClean="0">
                <a:solidFill>
                  <a:prstClr val="white"/>
                </a:solidFill>
                <a:latin typeface="Segoe Print" panose="02000600000000000000" pitchFamily="2" charset="0"/>
              </a:rPr>
              <a:t>ien fait!</a:t>
            </a:r>
            <a:endParaRPr lang="en-GB" sz="2400" b="1" dirty="0">
              <a:solidFill>
                <a:prstClr val="white"/>
              </a:solidFill>
              <a:latin typeface="Segoe Print" panose="02000600000000000000" pitchFamily="2" charset="0"/>
            </a:endParaRPr>
          </a:p>
        </p:txBody>
      </p:sp>
    </p:spTree>
    <p:extLst>
      <p:ext uri="{BB962C8B-B14F-4D97-AF65-F5344CB8AC3E}">
        <p14:creationId xmlns:p14="http://schemas.microsoft.com/office/powerpoint/2010/main" val="615379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5"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pic>
        <p:nvPicPr>
          <p:cNvPr id="7" name="Whatarethequestis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57200" y="1222376"/>
            <a:ext cx="8045450" cy="4525963"/>
          </a:xfrm>
          <a:prstGeom prst="rect">
            <a:avLst/>
          </a:prstGeom>
        </p:spPr>
      </p:pic>
      <p:sp>
        <p:nvSpPr>
          <p:cNvPr id="8" name="TextBox 7"/>
          <p:cNvSpPr txBox="1"/>
          <p:nvPr/>
        </p:nvSpPr>
        <p:spPr>
          <a:xfrm>
            <a:off x="776614" y="6087649"/>
            <a:ext cx="7440460" cy="369332"/>
          </a:xfrm>
          <a:prstGeom prst="rect">
            <a:avLst/>
          </a:prstGeom>
          <a:noFill/>
        </p:spPr>
        <p:txBody>
          <a:bodyPr wrap="square" rtlCol="0">
            <a:spAutoFit/>
          </a:bodyPr>
          <a:lstStyle/>
          <a:p>
            <a:pPr algn="r"/>
            <a:r>
              <a:rPr lang="en-GB" dirty="0" smtClean="0">
                <a:solidFill>
                  <a:prstClr val="black"/>
                </a:solidFill>
              </a:rPr>
              <a:t>Video extract from Pearson KS3 Toolkit </a:t>
            </a:r>
            <a:r>
              <a:rPr lang="en-GB" dirty="0" smtClean="0">
                <a:solidFill>
                  <a:prstClr val="black"/>
                </a:solidFill>
                <a:hlinkClick r:id="rId8"/>
              </a:rPr>
              <a:t>http://www.rachelhawkes.com/</a:t>
            </a:r>
            <a:r>
              <a:rPr lang="en-GB" dirty="0" smtClean="0">
                <a:solidFill>
                  <a:prstClr val="black"/>
                </a:solidFill>
              </a:rPr>
              <a:t> </a:t>
            </a:r>
            <a:endParaRPr lang="en-GB" dirty="0">
              <a:solidFill>
                <a:prstClr val="black"/>
              </a:solidFill>
            </a:endParaRPr>
          </a:p>
        </p:txBody>
      </p:sp>
    </p:spTree>
    <p:extLst>
      <p:ext uri="{BB962C8B-B14F-4D97-AF65-F5344CB8AC3E}">
        <p14:creationId xmlns:p14="http://schemas.microsoft.com/office/powerpoint/2010/main" val="20797526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pic>
        <p:nvPicPr>
          <p:cNvPr id="2" name="Picture 1"/>
          <p:cNvPicPr>
            <a:picLocks noChangeAspect="1"/>
          </p:cNvPicPr>
          <p:nvPr/>
        </p:nvPicPr>
        <p:blipFill>
          <a:blip r:embed="rId5"/>
          <a:stretch>
            <a:fillRect/>
          </a:stretch>
        </p:blipFill>
        <p:spPr>
          <a:xfrm>
            <a:off x="127000" y="1209676"/>
            <a:ext cx="8440674" cy="5390962"/>
          </a:xfrm>
          <a:prstGeom prst="rect">
            <a:avLst/>
          </a:prstGeom>
        </p:spPr>
      </p:pic>
    </p:spTree>
    <p:extLst>
      <p:ext uri="{BB962C8B-B14F-4D97-AF65-F5344CB8AC3E}">
        <p14:creationId xmlns:p14="http://schemas.microsoft.com/office/powerpoint/2010/main" val="12785639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9" name="Title 9"/>
          <p:cNvSpPr txBox="1">
            <a:spLocks/>
          </p:cNvSpPr>
          <p:nvPr/>
        </p:nvSpPr>
        <p:spPr>
          <a:xfrm>
            <a:off x="588308" y="1415257"/>
            <a:ext cx="7886700" cy="66040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mtClean="0">
                <a:latin typeface="MV Boli" panose="02000500030200090000" pitchFamily="2" charset="0"/>
                <a:cs typeface="MV Boli" panose="02000500030200090000" pitchFamily="2" charset="0"/>
              </a:rPr>
              <a:t>What is spontaneous talk?</a:t>
            </a:r>
            <a:endParaRPr lang="en-GB" dirty="0">
              <a:latin typeface="MV Boli" panose="02000500030200090000" pitchFamily="2" charset="0"/>
              <a:cs typeface="MV Boli" panose="02000500030200090000" pitchFamily="2" charset="0"/>
            </a:endParaRPr>
          </a:p>
        </p:txBody>
      </p:sp>
      <p:sp>
        <p:nvSpPr>
          <p:cNvPr id="10" name="Content Placeholder 10"/>
          <p:cNvSpPr txBox="1">
            <a:spLocks/>
          </p:cNvSpPr>
          <p:nvPr/>
        </p:nvSpPr>
        <p:spPr>
          <a:xfrm>
            <a:off x="588308" y="2210594"/>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unrehearsed (conversational) exchanges, in which teachers will not know exactly what language the students will produce in the interactions.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interactions in which the speaker, whether teacher or learner, only has something to say as a result of having heard and understood what has been said previously, and this will involve listening and understanding. </a:t>
            </a:r>
          </a:p>
        </p:txBody>
      </p:sp>
    </p:spTree>
    <p:extLst>
      <p:ext uri="{BB962C8B-B14F-4D97-AF65-F5344CB8AC3E}">
        <p14:creationId xmlns:p14="http://schemas.microsoft.com/office/powerpoint/2010/main" val="105594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938978115"/>
              </p:ext>
            </p:extLst>
          </p:nvPr>
        </p:nvGraphicFramePr>
        <p:xfrm>
          <a:off x="553964" y="1563510"/>
          <a:ext cx="8119389" cy="4672800"/>
        </p:xfrm>
        <a:graphic>
          <a:graphicData uri="http://schemas.openxmlformats.org/drawingml/2006/table">
            <a:tbl>
              <a:tblPr firstRow="1" bandRow="1"/>
              <a:tblGrid>
                <a:gridCol w="508354"/>
                <a:gridCol w="7611035"/>
              </a:tblGrid>
              <a:tr h="721200">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r>
                        <a:rPr lang="en-GB" sz="4000" dirty="0" smtClean="0">
                          <a:latin typeface="Arial" panose="020B0604020202020204" pitchFamily="34" charset="0"/>
                          <a:cs typeface="Arial" panose="020B0604020202020204" pitchFamily="34" charset="0"/>
                        </a:rPr>
                        <a:t>1</a:t>
                      </a:r>
                      <a:endParaRPr lang="en-GB" sz="4000" dirty="0">
                        <a:latin typeface="Arial" panose="020B0604020202020204" pitchFamily="34" charset="0"/>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4000" b="1" dirty="0" smtClean="0">
                          <a:solidFill>
                            <a:prstClr val="black"/>
                          </a:solidFill>
                          <a:latin typeface="Arial" panose="020B0604020202020204" pitchFamily="34" charset="0"/>
                          <a:cs typeface="Arial" panose="020B0604020202020204" pitchFamily="34" charset="0"/>
                        </a:rPr>
                        <a:t>W_ b___ d_? </a:t>
                      </a:r>
                      <a:r>
                        <a:rPr lang="en-GB" altLang="en-US" sz="2800" b="0" i="1" dirty="0" smtClean="0">
                          <a:solidFill>
                            <a:prstClr val="black"/>
                          </a:solidFill>
                          <a:latin typeface="Arial" panose="020B0604020202020204" pitchFamily="34" charset="0"/>
                          <a:cs typeface="Arial" panose="020B0604020202020204" pitchFamily="34" charset="0"/>
                        </a:rPr>
                        <a:t>(Where are you?)</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721200">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r>
                        <a:rPr lang="en-GB" sz="4000" dirty="0" smtClean="0">
                          <a:latin typeface="Arial" panose="020B0604020202020204" pitchFamily="34" charset="0"/>
                          <a:cs typeface="Arial" panose="020B0604020202020204" pitchFamily="34" charset="0"/>
                        </a:rPr>
                        <a:t>2</a:t>
                      </a:r>
                      <a:endParaRPr lang="en-GB" sz="4000" dirty="0">
                        <a:latin typeface="Arial" panose="020B0604020202020204" pitchFamily="34" charset="0"/>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4000" b="1" dirty="0" smtClean="0">
                          <a:solidFill>
                            <a:prstClr val="black"/>
                          </a:solidFill>
                          <a:latin typeface="Arial" panose="020B0604020202020204" pitchFamily="34" charset="0"/>
                          <a:cs typeface="Arial" panose="020B0604020202020204" pitchFamily="34" charset="0"/>
                        </a:rPr>
                        <a:t>M__ w__ b___ d_? </a:t>
                      </a:r>
                      <a:r>
                        <a:rPr lang="en-GB" altLang="en-US" sz="2400" b="0" i="1" dirty="0" smtClean="0">
                          <a:solidFill>
                            <a:prstClr val="black"/>
                          </a:solidFill>
                          <a:latin typeface="Arial" panose="020B0604020202020204" pitchFamily="34" charset="0"/>
                          <a:cs typeface="Arial" panose="020B0604020202020204" pitchFamily="34" charset="0"/>
                        </a:rPr>
                        <a:t>(Who</a:t>
                      </a:r>
                      <a:r>
                        <a:rPr lang="en-GB" altLang="en-US" sz="2400" b="0" i="1" baseline="0" dirty="0" smtClean="0">
                          <a:solidFill>
                            <a:prstClr val="black"/>
                          </a:solidFill>
                          <a:latin typeface="Arial" panose="020B0604020202020204" pitchFamily="34" charset="0"/>
                          <a:cs typeface="Arial" panose="020B0604020202020204" pitchFamily="34" charset="0"/>
                        </a:rPr>
                        <a:t> are you with?)</a:t>
                      </a:r>
                      <a:endParaRPr lang="en-GB" altLang="en-US" sz="2400" b="0" i="1" dirty="0" smtClean="0">
                        <a:solidFill>
                          <a:prstClr val="black"/>
                        </a:solidFill>
                        <a:latin typeface="Arial" panose="020B0604020202020204" pitchFamily="34" charset="0"/>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721200">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r>
                        <a:rPr lang="en-GB" sz="4000" dirty="0" smtClean="0">
                          <a:latin typeface="Arial" panose="020B0604020202020204" pitchFamily="34" charset="0"/>
                          <a:cs typeface="Arial" panose="020B0604020202020204" pitchFamily="34" charset="0"/>
                        </a:rPr>
                        <a:t>3</a:t>
                      </a:r>
                      <a:endParaRPr lang="en-GB" sz="4000" dirty="0">
                        <a:latin typeface="Arial" panose="020B0604020202020204" pitchFamily="34" charset="0"/>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4000" b="1" dirty="0" smtClean="0">
                          <a:solidFill>
                            <a:prstClr val="black"/>
                          </a:solidFill>
                          <a:latin typeface="Arial" panose="020B0604020202020204" pitchFamily="34" charset="0"/>
                          <a:cs typeface="Arial" panose="020B0604020202020204" pitchFamily="34" charset="0"/>
                        </a:rPr>
                        <a:t>W__ i___ d__ W_____? </a:t>
                      </a:r>
                      <a:r>
                        <a:rPr lang="en-GB" altLang="en-US" sz="1200" b="0" i="1" dirty="0" smtClean="0">
                          <a:solidFill>
                            <a:prstClr val="black"/>
                          </a:solidFill>
                          <a:latin typeface="Arial" panose="020B0604020202020204" pitchFamily="34" charset="0"/>
                          <a:cs typeface="Arial" panose="020B0604020202020204" pitchFamily="34" charset="0"/>
                        </a:rPr>
                        <a:t>(What</a:t>
                      </a:r>
                      <a:r>
                        <a:rPr lang="en-GB" altLang="en-US" sz="1200" b="0" i="1" baseline="0" dirty="0" smtClean="0">
                          <a:solidFill>
                            <a:prstClr val="black"/>
                          </a:solidFill>
                          <a:latin typeface="Arial" panose="020B0604020202020204" pitchFamily="34" charset="0"/>
                          <a:cs typeface="Arial" panose="020B0604020202020204" pitchFamily="34" charset="0"/>
                        </a:rPr>
                        <a:t> is the weather like?</a:t>
                      </a:r>
                      <a:endParaRPr lang="en-GB" altLang="en-US" sz="4000" b="0" i="1" dirty="0" smtClean="0">
                        <a:solidFill>
                          <a:prstClr val="black"/>
                        </a:solidFill>
                        <a:latin typeface="Arial" panose="020B0604020202020204" pitchFamily="34" charset="0"/>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721200">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r>
                        <a:rPr lang="en-GB" sz="4000" dirty="0" smtClean="0">
                          <a:latin typeface="Arial" panose="020B0604020202020204" pitchFamily="34" charset="0"/>
                          <a:cs typeface="Arial" panose="020B0604020202020204" pitchFamily="34" charset="0"/>
                        </a:rPr>
                        <a:t>4</a:t>
                      </a:r>
                      <a:endParaRPr lang="en-GB" sz="4000" dirty="0">
                        <a:latin typeface="Arial" panose="020B0604020202020204" pitchFamily="34" charset="0"/>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4000" b="1" dirty="0" smtClean="0">
                          <a:solidFill>
                            <a:prstClr val="black"/>
                          </a:solidFill>
                          <a:latin typeface="Arial" panose="020B0604020202020204" pitchFamily="34" charset="0"/>
                          <a:cs typeface="Arial" panose="020B0604020202020204" pitchFamily="34" charset="0"/>
                        </a:rPr>
                        <a:t>W_ w____ d_ d___? </a:t>
                      </a:r>
                      <a:r>
                        <a:rPr lang="en-GB" altLang="en-US" sz="1400" b="0" i="1" dirty="0" smtClean="0">
                          <a:solidFill>
                            <a:prstClr val="black"/>
                          </a:solidFill>
                          <a:latin typeface="Arial" panose="020B0604020202020204" pitchFamily="34" charset="0"/>
                          <a:cs typeface="Arial" panose="020B0604020202020204" pitchFamily="34" charset="0"/>
                        </a:rPr>
                        <a:t>(Where are you staying there?)</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985991">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r>
                        <a:rPr lang="en-GB" sz="4000" dirty="0" smtClean="0">
                          <a:latin typeface="Arial" panose="020B0604020202020204" pitchFamily="34" charset="0"/>
                          <a:cs typeface="Arial" panose="020B0604020202020204" pitchFamily="34" charset="0"/>
                        </a:rPr>
                        <a:t>5</a:t>
                      </a:r>
                      <a:endParaRPr lang="en-GB" sz="4000" dirty="0">
                        <a:latin typeface="Arial" panose="020B0604020202020204" pitchFamily="34" charset="0"/>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4000" b="1" dirty="0" smtClean="0">
                          <a:solidFill>
                            <a:prstClr val="black"/>
                          </a:solidFill>
                          <a:latin typeface="Arial" panose="020B0604020202020204" pitchFamily="34" charset="0"/>
                          <a:cs typeface="Arial" panose="020B0604020202020204" pitchFamily="34" charset="0"/>
                        </a:rPr>
                        <a:t>W__ k___ m__ d___</a:t>
                      </a:r>
                      <a:r>
                        <a:rPr lang="en-GB" altLang="en-US" sz="4000" b="1" baseline="0" dirty="0" smtClean="0">
                          <a:solidFill>
                            <a:prstClr val="black"/>
                          </a:solidFill>
                          <a:latin typeface="Arial" panose="020B0604020202020204" pitchFamily="34" charset="0"/>
                          <a:cs typeface="Arial" panose="020B0604020202020204" pitchFamily="34" charset="0"/>
                        </a:rPr>
                        <a:t> m______</a:t>
                      </a:r>
                      <a:r>
                        <a:rPr lang="en-GB" altLang="en-US" sz="4000" b="1" dirty="0" smtClean="0">
                          <a:solidFill>
                            <a:prstClr val="black"/>
                          </a:solidFill>
                          <a:latin typeface="Arial" panose="020B0604020202020204" pitchFamily="34" charset="0"/>
                          <a:cs typeface="Arial" panose="020B0604020202020204" pitchFamily="34" charset="0"/>
                        </a:rPr>
                        <a:t>? </a:t>
                      </a:r>
                      <a:r>
                        <a:rPr lang="en-GB" altLang="en-US" sz="2400" b="0" i="1" dirty="0" smtClean="0">
                          <a:solidFill>
                            <a:prstClr val="black"/>
                          </a:solidFill>
                          <a:latin typeface="Arial" panose="020B0604020202020204" pitchFamily="34" charset="0"/>
                          <a:cs typeface="Arial" panose="020B0604020202020204" pitchFamily="34" charset="0"/>
                        </a:rPr>
                        <a:t>(What</a:t>
                      </a:r>
                      <a:r>
                        <a:rPr lang="en-GB" altLang="en-US" sz="2400" b="0" i="1" baseline="0" dirty="0" smtClean="0">
                          <a:solidFill>
                            <a:prstClr val="black"/>
                          </a:solidFill>
                          <a:latin typeface="Arial" panose="020B0604020202020204" pitchFamily="34" charset="0"/>
                          <a:cs typeface="Arial" panose="020B0604020202020204" pitchFamily="34" charset="0"/>
                        </a:rPr>
                        <a:t> can you do there?)</a:t>
                      </a:r>
                      <a:endParaRPr lang="en-GB" altLang="en-US" sz="2400" b="0" i="1" dirty="0" smtClean="0">
                        <a:solidFill>
                          <a:prstClr val="black"/>
                        </a:solidFill>
                        <a:latin typeface="Arial" panose="020B0604020202020204" pitchFamily="34" charset="0"/>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r h="721200">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r>
                        <a:rPr lang="en-GB" sz="4000" dirty="0" smtClean="0">
                          <a:latin typeface="Arial" panose="020B0604020202020204" pitchFamily="34" charset="0"/>
                          <a:cs typeface="Arial" panose="020B0604020202020204" pitchFamily="34" charset="0"/>
                        </a:rPr>
                        <a:t>6</a:t>
                      </a:r>
                      <a:endParaRPr lang="en-GB" sz="4000" dirty="0">
                        <a:latin typeface="Arial" panose="020B0604020202020204" pitchFamily="34" charset="0"/>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4000" b="1" dirty="0" smtClean="0">
                          <a:solidFill>
                            <a:prstClr val="black"/>
                          </a:solidFill>
                          <a:latin typeface="Arial" panose="020B0604020202020204" pitchFamily="34" charset="0"/>
                          <a:cs typeface="Arial" panose="020B0604020202020204" pitchFamily="34" charset="0"/>
                        </a:rPr>
                        <a:t>W__ f____ d_ e_? </a:t>
                      </a:r>
                      <a:r>
                        <a:rPr lang="en-GB" altLang="en-US" sz="2000" b="0" i="1" dirty="0" smtClean="0">
                          <a:solidFill>
                            <a:prstClr val="black"/>
                          </a:solidFill>
                          <a:latin typeface="Arial" panose="020B0604020202020204" pitchFamily="34" charset="0"/>
                          <a:cs typeface="Arial" panose="020B0604020202020204" pitchFamily="34" charset="0"/>
                        </a:rPr>
                        <a:t>(What do you think of it?</a:t>
                      </a:r>
                      <a:endParaRPr lang="en-GB" altLang="en-US" sz="4000" b="0" i="1" dirty="0" smtClean="0">
                        <a:solidFill>
                          <a:prstClr val="black"/>
                        </a:solidFill>
                        <a:latin typeface="Arial" panose="020B0604020202020204" pitchFamily="34" charset="0"/>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r>
            </a:tbl>
          </a:graphicData>
        </a:graphic>
      </p:graphicFrame>
      <p:sp>
        <p:nvSpPr>
          <p:cNvPr id="8" name="TextBox 7"/>
          <p:cNvSpPr txBox="1"/>
          <p:nvPr/>
        </p:nvSpPr>
        <p:spPr>
          <a:xfrm>
            <a:off x="473282" y="1032307"/>
            <a:ext cx="4968552" cy="584775"/>
          </a:xfrm>
          <a:prstGeom prst="rect">
            <a:avLst/>
          </a:prstGeom>
          <a:noFill/>
        </p:spPr>
        <p:txBody>
          <a:bodyPr wrap="square" rtlCol="0">
            <a:spAutoFit/>
          </a:bodyPr>
          <a:lstStyle/>
          <a:p>
            <a:r>
              <a:rPr lang="en-GB" sz="3200" b="1" dirty="0" err="1" smtClean="0">
                <a:solidFill>
                  <a:prstClr val="black"/>
                </a:solidFill>
                <a:latin typeface="Arial" panose="020B0604020202020204" pitchFamily="34" charset="0"/>
                <a:cs typeface="Arial" panose="020B0604020202020204" pitchFamily="34" charset="0"/>
              </a:rPr>
              <a:t>Im</a:t>
            </a:r>
            <a:r>
              <a:rPr lang="en-GB" sz="3200" b="1" dirty="0" smtClean="0">
                <a:solidFill>
                  <a:prstClr val="black"/>
                </a:solidFill>
                <a:latin typeface="Arial" panose="020B0604020202020204" pitchFamily="34" charset="0"/>
                <a:cs typeface="Arial" panose="020B0604020202020204" pitchFamily="34" charset="0"/>
              </a:rPr>
              <a:t> </a:t>
            </a:r>
            <a:r>
              <a:rPr lang="en-GB" sz="3200" b="1" dirty="0" err="1" smtClean="0">
                <a:solidFill>
                  <a:prstClr val="black"/>
                </a:solidFill>
                <a:latin typeface="Arial" panose="020B0604020202020204" pitchFamily="34" charset="0"/>
                <a:cs typeface="Arial" panose="020B0604020202020204" pitchFamily="34" charset="0"/>
              </a:rPr>
              <a:t>Urlaub</a:t>
            </a:r>
            <a:endParaRPr lang="en-GB" sz="32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18321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pic>
        <p:nvPicPr>
          <p:cNvPr id="7" name="Picture 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0127" y="818401"/>
            <a:ext cx="8237071" cy="6152170"/>
          </a:xfrm>
          <a:prstGeom prst="rect">
            <a:avLst/>
          </a:prstGeom>
        </p:spPr>
      </p:pic>
      <p:sp>
        <p:nvSpPr>
          <p:cNvPr id="8" name="TextBox 7"/>
          <p:cNvSpPr txBox="1"/>
          <p:nvPr/>
        </p:nvSpPr>
        <p:spPr>
          <a:xfrm>
            <a:off x="1128059" y="1741717"/>
            <a:ext cx="4508962" cy="4524315"/>
          </a:xfrm>
          <a:prstGeom prst="rect">
            <a:avLst/>
          </a:prstGeom>
          <a:noFill/>
        </p:spPr>
        <p:txBody>
          <a:bodyPr wrap="square" rtlCol="0">
            <a:spAutoFit/>
          </a:bodyPr>
          <a:lstStyle/>
          <a:p>
            <a:r>
              <a:rPr lang="en-GB" sz="3200" dirty="0" smtClean="0"/>
              <a:t>Hallo! </a:t>
            </a:r>
            <a:r>
              <a:rPr lang="en-GB" sz="3200" dirty="0" err="1" smtClean="0"/>
              <a:t>Ich</a:t>
            </a:r>
            <a:r>
              <a:rPr lang="en-GB" sz="3200" dirty="0" smtClean="0"/>
              <a:t> bin in Salzburg, in </a:t>
            </a:r>
            <a:r>
              <a:rPr lang="en-GB" sz="3200" dirty="0" err="1" smtClean="0"/>
              <a:t>Österreich</a:t>
            </a:r>
            <a:r>
              <a:rPr lang="en-GB" sz="3200" dirty="0" smtClean="0"/>
              <a:t> </a:t>
            </a:r>
            <a:r>
              <a:rPr lang="en-GB" sz="3200" dirty="0" err="1" smtClean="0"/>
              <a:t>mit</a:t>
            </a:r>
            <a:r>
              <a:rPr lang="en-GB" sz="3200" dirty="0" smtClean="0"/>
              <a:t> </a:t>
            </a:r>
            <a:r>
              <a:rPr lang="en-GB" sz="3200" dirty="0" err="1" smtClean="0"/>
              <a:t>meiner</a:t>
            </a:r>
            <a:r>
              <a:rPr lang="en-GB" sz="3200" dirty="0" smtClean="0"/>
              <a:t> Mutter. </a:t>
            </a:r>
            <a:r>
              <a:rPr lang="en-GB" sz="3200" dirty="0" err="1" smtClean="0"/>
              <a:t>Wir</a:t>
            </a:r>
            <a:r>
              <a:rPr lang="en-GB" sz="3200" dirty="0" smtClean="0"/>
              <a:t> </a:t>
            </a:r>
            <a:r>
              <a:rPr lang="en-GB" sz="3200" dirty="0" err="1" smtClean="0"/>
              <a:t>wohnen</a:t>
            </a:r>
            <a:r>
              <a:rPr lang="en-GB" sz="3200" dirty="0" smtClean="0"/>
              <a:t> in </a:t>
            </a:r>
            <a:r>
              <a:rPr lang="en-GB" sz="3200" dirty="0" err="1" smtClean="0"/>
              <a:t>einem</a:t>
            </a:r>
            <a:r>
              <a:rPr lang="en-GB" sz="3200" dirty="0" smtClean="0"/>
              <a:t> </a:t>
            </a:r>
            <a:r>
              <a:rPr lang="en-GB" sz="3200" dirty="0" err="1" smtClean="0"/>
              <a:t>tollen</a:t>
            </a:r>
            <a:r>
              <a:rPr lang="en-GB" sz="3200" dirty="0" smtClean="0"/>
              <a:t> </a:t>
            </a:r>
            <a:r>
              <a:rPr lang="en-GB" sz="3200" dirty="0" err="1" smtClean="0"/>
              <a:t>Ferienhaus</a:t>
            </a:r>
            <a:r>
              <a:rPr lang="en-GB" sz="3200" dirty="0" smtClean="0"/>
              <a:t>.  Das Wetter </a:t>
            </a:r>
            <a:r>
              <a:rPr lang="en-GB" sz="3200" dirty="0" err="1" smtClean="0"/>
              <a:t>ist</a:t>
            </a:r>
            <a:r>
              <a:rPr lang="en-GB" sz="3200" dirty="0" smtClean="0"/>
              <a:t> </a:t>
            </a:r>
            <a:r>
              <a:rPr lang="en-GB" sz="3200" dirty="0" err="1" smtClean="0"/>
              <a:t>sehr</a:t>
            </a:r>
            <a:r>
              <a:rPr lang="en-GB" sz="3200" dirty="0" smtClean="0"/>
              <a:t> </a:t>
            </a:r>
            <a:r>
              <a:rPr lang="en-GB" sz="3200" dirty="0" err="1" smtClean="0"/>
              <a:t>heiß</a:t>
            </a:r>
            <a:r>
              <a:rPr lang="en-GB" sz="3200" dirty="0" smtClean="0"/>
              <a:t>.  </a:t>
            </a:r>
            <a:r>
              <a:rPr lang="en-GB" sz="3200" dirty="0" err="1" smtClean="0"/>
              <a:t>Hier</a:t>
            </a:r>
            <a:r>
              <a:rPr lang="en-GB" sz="3200" dirty="0" smtClean="0"/>
              <a:t> </a:t>
            </a:r>
            <a:r>
              <a:rPr lang="en-GB" sz="3200" dirty="0" err="1" smtClean="0"/>
              <a:t>kann</a:t>
            </a:r>
            <a:r>
              <a:rPr lang="en-GB" sz="3200" dirty="0" smtClean="0"/>
              <a:t> man </a:t>
            </a:r>
            <a:r>
              <a:rPr lang="en-GB" sz="3200" dirty="0" err="1" smtClean="0"/>
              <a:t>sich</a:t>
            </a:r>
            <a:r>
              <a:rPr lang="en-GB" sz="3200" dirty="0" smtClean="0"/>
              <a:t> </a:t>
            </a:r>
            <a:r>
              <a:rPr lang="en-GB" sz="3200" dirty="0" err="1" smtClean="0"/>
              <a:t>entspannen</a:t>
            </a:r>
            <a:r>
              <a:rPr lang="en-GB" sz="3200" dirty="0" smtClean="0"/>
              <a:t> und </a:t>
            </a:r>
            <a:r>
              <a:rPr lang="en-GB" sz="3200" dirty="0" err="1" smtClean="0"/>
              <a:t>eine</a:t>
            </a:r>
            <a:r>
              <a:rPr lang="en-GB" sz="3200" dirty="0" smtClean="0"/>
              <a:t> </a:t>
            </a:r>
            <a:r>
              <a:rPr lang="en-GB" sz="3200" dirty="0" err="1" smtClean="0"/>
              <a:t>neue</a:t>
            </a:r>
            <a:r>
              <a:rPr lang="en-GB" sz="3200" dirty="0" smtClean="0"/>
              <a:t> </a:t>
            </a:r>
            <a:r>
              <a:rPr lang="en-GB" sz="3200" dirty="0" err="1" smtClean="0"/>
              <a:t>Kultur</a:t>
            </a:r>
            <a:r>
              <a:rPr lang="en-GB" sz="3200" dirty="0" smtClean="0"/>
              <a:t> </a:t>
            </a:r>
            <a:r>
              <a:rPr lang="en-GB" sz="3200" dirty="0" err="1" smtClean="0"/>
              <a:t>erleben</a:t>
            </a:r>
            <a:r>
              <a:rPr lang="en-GB" sz="3200" dirty="0" smtClean="0"/>
              <a:t>.  </a:t>
            </a:r>
            <a:r>
              <a:rPr lang="en-GB" sz="3200" dirty="0" err="1" smtClean="0"/>
              <a:t>Ich</a:t>
            </a:r>
            <a:r>
              <a:rPr lang="en-GB" sz="3200" dirty="0" smtClean="0"/>
              <a:t> </a:t>
            </a:r>
            <a:r>
              <a:rPr lang="en-GB" sz="3200" dirty="0" err="1" smtClean="0"/>
              <a:t>finde</a:t>
            </a:r>
            <a:r>
              <a:rPr lang="en-GB" sz="3200" dirty="0" smtClean="0"/>
              <a:t> </a:t>
            </a:r>
            <a:r>
              <a:rPr lang="en-GB" sz="3200" dirty="0" err="1" smtClean="0"/>
              <a:t>es</a:t>
            </a:r>
            <a:r>
              <a:rPr lang="en-GB" sz="3200" dirty="0" smtClean="0"/>
              <a:t> prima </a:t>
            </a:r>
            <a:r>
              <a:rPr lang="en-GB" sz="3200" dirty="0" err="1" smtClean="0"/>
              <a:t>hier</a:t>
            </a:r>
            <a:r>
              <a:rPr lang="en-GB" sz="3200" dirty="0" smtClean="0"/>
              <a:t>! </a:t>
            </a:r>
            <a:endParaRPr lang="en-GB" sz="3200" dirty="0"/>
          </a:p>
        </p:txBody>
      </p:sp>
      <p:sp>
        <p:nvSpPr>
          <p:cNvPr id="9" name="Rectangle 8"/>
          <p:cNvSpPr/>
          <p:nvPr/>
        </p:nvSpPr>
        <p:spPr>
          <a:xfrm>
            <a:off x="260633" y="1036029"/>
            <a:ext cx="535724" cy="923330"/>
          </a:xfrm>
          <a:prstGeom prst="rect">
            <a:avLst/>
          </a:prstGeom>
          <a:noFill/>
        </p:spPr>
        <p:txBody>
          <a:bodyPr wrap="none" lIns="91440" tIns="45720" rIns="91440" bIns="45720">
            <a:spAutoFit/>
          </a:bodyPr>
          <a:lstStyle/>
          <a:p>
            <a:pPr algn="ctr"/>
            <a:r>
              <a:rPr lang="en-US" sz="5400" dirty="0" smtClean="0">
                <a:ln w="0"/>
                <a:solidFill>
                  <a:prstClr val="black"/>
                </a:solidFill>
                <a:effectLst>
                  <a:outerShdw blurRad="38100" dist="19050" dir="2700000" algn="tl" rotWithShape="0">
                    <a:prstClr val="black">
                      <a:alpha val="40000"/>
                    </a:prstClr>
                  </a:outerShdw>
                </a:effectLst>
              </a:rPr>
              <a:t>1</a:t>
            </a:r>
            <a:endParaRPr lang="en-US" sz="5400" dirty="0">
              <a:ln w="0"/>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30911236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Rounded Rectangle 6"/>
          <p:cNvSpPr/>
          <p:nvPr/>
        </p:nvSpPr>
        <p:spPr>
          <a:xfrm>
            <a:off x="127000" y="100013"/>
            <a:ext cx="8851900" cy="66675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6862" y="2668050"/>
            <a:ext cx="527861" cy="52786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5896" y="2660617"/>
            <a:ext cx="527861" cy="527861"/>
          </a:xfrm>
          <a:prstGeom prst="rect">
            <a:avLst/>
          </a:prstGeom>
        </p:spPr>
      </p:pic>
      <p:sp>
        <p:nvSpPr>
          <p:cNvPr id="10" name="Rectangle 9"/>
          <p:cNvSpPr/>
          <p:nvPr/>
        </p:nvSpPr>
        <p:spPr>
          <a:xfrm>
            <a:off x="186885" y="3138708"/>
            <a:ext cx="393056" cy="584775"/>
          </a:xfrm>
          <a:prstGeom prst="rect">
            <a:avLst/>
          </a:prstGeom>
          <a:noFill/>
        </p:spPr>
        <p:txBody>
          <a:bodyPr wrap="none" lIns="91440" tIns="45720" rIns="91440" bIns="45720">
            <a:spAutoFit/>
          </a:bodyPr>
          <a:lstStyle/>
          <a:p>
            <a:pPr algn="ctr"/>
            <a:r>
              <a:rPr lang="en-US" sz="3200" b="0" cap="none" spc="0" dirty="0" smtClean="0">
                <a:ln w="0"/>
                <a:solidFill>
                  <a:schemeClr val="tx1"/>
                </a:solidFill>
                <a:effectLst>
                  <a:outerShdw blurRad="38100" dist="19050" dir="2700000" algn="tl" rotWithShape="0">
                    <a:schemeClr val="dk1">
                      <a:alpha val="40000"/>
                    </a:schemeClr>
                  </a:outerShdw>
                </a:effectLst>
              </a:rPr>
              <a:t>3</a:t>
            </a:r>
            <a:endParaRPr lang="en-US" sz="3200" b="0" cap="none" spc="0" dirty="0">
              <a:ln w="0"/>
              <a:solidFill>
                <a:schemeClr val="tx1"/>
              </a:solidFill>
              <a:effectLst>
                <a:outerShdw blurRad="38100" dist="19050" dir="2700000" algn="tl" rotWithShape="0">
                  <a:schemeClr val="dk1">
                    <a:alpha val="40000"/>
                  </a:schemeClr>
                </a:outerShdw>
              </a:effectLst>
            </a:endParaRPr>
          </a:p>
        </p:txBody>
      </p:sp>
      <p:sp>
        <p:nvSpPr>
          <p:cNvPr id="11" name="Rectangle 10"/>
          <p:cNvSpPr/>
          <p:nvPr/>
        </p:nvSpPr>
        <p:spPr>
          <a:xfrm>
            <a:off x="4568864" y="3124884"/>
            <a:ext cx="393056" cy="584775"/>
          </a:xfrm>
          <a:prstGeom prst="rect">
            <a:avLst/>
          </a:prstGeom>
          <a:noFill/>
        </p:spPr>
        <p:txBody>
          <a:bodyPr wrap="none" lIns="91440" tIns="45720" rIns="91440" bIns="45720">
            <a:spAutoFit/>
          </a:bodyPr>
          <a:lstStyle/>
          <a:p>
            <a:pPr algn="ctr"/>
            <a:r>
              <a:rPr lang="en-US" sz="3200" b="0" cap="none" spc="0" dirty="0" smtClean="0">
                <a:ln w="0"/>
                <a:solidFill>
                  <a:schemeClr val="tx1"/>
                </a:solidFill>
                <a:effectLst>
                  <a:outerShdw blurRad="38100" dist="19050" dir="2700000" algn="tl" rotWithShape="0">
                    <a:schemeClr val="dk1">
                      <a:alpha val="40000"/>
                    </a:schemeClr>
                  </a:outerShdw>
                </a:effectLst>
              </a:rPr>
              <a:t>4</a:t>
            </a:r>
            <a:endParaRPr lang="en-US" sz="3200" b="0" cap="none" spc="0" dirty="0">
              <a:ln w="0"/>
              <a:solidFill>
                <a:schemeClr val="tx1"/>
              </a:solidFill>
              <a:effectLst>
                <a:outerShdw blurRad="38100" dist="19050" dir="2700000" algn="tl" rotWithShape="0">
                  <a:schemeClr val="dk1">
                    <a:alpha val="40000"/>
                  </a:schemeClr>
                </a:outerShdw>
              </a:effectLst>
            </a:endParaRPr>
          </a:p>
        </p:txBody>
      </p:sp>
      <p:sp>
        <p:nvSpPr>
          <p:cNvPr id="12" name="TextBox 11"/>
          <p:cNvSpPr txBox="1"/>
          <p:nvPr/>
        </p:nvSpPr>
        <p:spPr>
          <a:xfrm>
            <a:off x="410127" y="3344208"/>
            <a:ext cx="3846664" cy="3323987"/>
          </a:xfrm>
          <a:prstGeom prst="rect">
            <a:avLst/>
          </a:prstGeom>
          <a:noFill/>
        </p:spPr>
        <p:txBody>
          <a:bodyPr wrap="square" rtlCol="0">
            <a:spAutoFit/>
          </a:bodyPr>
          <a:lstStyle/>
          <a:p>
            <a:pPr>
              <a:lnSpc>
                <a:spcPct val="150000"/>
              </a:lnSpc>
            </a:pPr>
            <a:r>
              <a:rPr lang="en-GB" sz="2000" dirty="0" smtClean="0"/>
              <a:t>Wo: __________________</a:t>
            </a:r>
            <a:br>
              <a:rPr lang="en-GB" sz="2000" dirty="0" smtClean="0"/>
            </a:br>
            <a:r>
              <a:rPr lang="en-GB" sz="2000" dirty="0" err="1" smtClean="0"/>
              <a:t>Mit</a:t>
            </a:r>
            <a:r>
              <a:rPr lang="en-GB" sz="2000" dirty="0" smtClean="0"/>
              <a:t> </a:t>
            </a:r>
            <a:r>
              <a:rPr lang="en-GB" sz="2000" dirty="0" err="1" smtClean="0"/>
              <a:t>wem</a:t>
            </a:r>
            <a:r>
              <a:rPr lang="en-GB" sz="2000" dirty="0" smtClean="0"/>
              <a:t>: _______________</a:t>
            </a:r>
            <a:br>
              <a:rPr lang="en-GB" sz="2000" dirty="0" smtClean="0"/>
            </a:br>
            <a:r>
              <a:rPr lang="en-GB" sz="2000" dirty="0" smtClean="0"/>
              <a:t>Wetter: __________________</a:t>
            </a:r>
          </a:p>
          <a:p>
            <a:pPr>
              <a:lnSpc>
                <a:spcPct val="150000"/>
              </a:lnSpc>
            </a:pPr>
            <a:r>
              <a:rPr lang="en-GB" sz="2000" dirty="0" err="1" smtClean="0"/>
              <a:t>Wohnt</a:t>
            </a:r>
            <a:r>
              <a:rPr lang="en-GB" sz="2000" dirty="0" smtClean="0"/>
              <a:t>:_________________</a:t>
            </a:r>
            <a:br>
              <a:rPr lang="en-GB" sz="2000" dirty="0" smtClean="0"/>
            </a:br>
            <a:r>
              <a:rPr lang="en-GB" sz="2000" dirty="0" err="1" smtClean="0"/>
              <a:t>Aktivitäten</a:t>
            </a:r>
            <a:r>
              <a:rPr lang="en-GB" sz="2000" dirty="0" smtClean="0"/>
              <a:t>: _______________</a:t>
            </a:r>
            <a:br>
              <a:rPr lang="en-GB" sz="2000" dirty="0" smtClean="0"/>
            </a:br>
            <a:r>
              <a:rPr lang="en-GB" sz="2000" dirty="0" smtClean="0"/>
              <a:t>____________________________</a:t>
            </a:r>
            <a:br>
              <a:rPr lang="en-GB" sz="2000" dirty="0" smtClean="0"/>
            </a:br>
            <a:r>
              <a:rPr lang="en-GB" sz="2000" dirty="0" err="1" smtClean="0"/>
              <a:t>Meinung</a:t>
            </a:r>
            <a:r>
              <a:rPr lang="en-GB" sz="2000" dirty="0" smtClean="0"/>
              <a:t>: _________________</a:t>
            </a:r>
            <a:endParaRPr lang="en-GB" sz="2000" dirty="0"/>
          </a:p>
        </p:txBody>
      </p:sp>
      <p:sp>
        <p:nvSpPr>
          <p:cNvPr id="13" name="TextBox 12"/>
          <p:cNvSpPr txBox="1"/>
          <p:nvPr/>
        </p:nvSpPr>
        <p:spPr>
          <a:xfrm>
            <a:off x="4751569" y="3353175"/>
            <a:ext cx="3846664" cy="3323987"/>
          </a:xfrm>
          <a:prstGeom prst="rect">
            <a:avLst/>
          </a:prstGeom>
          <a:noFill/>
        </p:spPr>
        <p:txBody>
          <a:bodyPr wrap="square" rtlCol="0">
            <a:spAutoFit/>
          </a:bodyPr>
          <a:lstStyle/>
          <a:p>
            <a:pPr>
              <a:lnSpc>
                <a:spcPct val="150000"/>
              </a:lnSpc>
            </a:pPr>
            <a:r>
              <a:rPr lang="en-GB" sz="2000" dirty="0" smtClean="0"/>
              <a:t>Wo: __________________</a:t>
            </a:r>
            <a:br>
              <a:rPr lang="en-GB" sz="2000" dirty="0" smtClean="0"/>
            </a:br>
            <a:r>
              <a:rPr lang="en-GB" sz="2000" dirty="0" err="1" smtClean="0"/>
              <a:t>Mit</a:t>
            </a:r>
            <a:r>
              <a:rPr lang="en-GB" sz="2000" dirty="0" smtClean="0"/>
              <a:t> </a:t>
            </a:r>
            <a:r>
              <a:rPr lang="en-GB" sz="2000" dirty="0" err="1" smtClean="0"/>
              <a:t>wem</a:t>
            </a:r>
            <a:r>
              <a:rPr lang="en-GB" sz="2000" dirty="0" smtClean="0"/>
              <a:t>: _______________</a:t>
            </a:r>
            <a:br>
              <a:rPr lang="en-GB" sz="2000" dirty="0" smtClean="0"/>
            </a:br>
            <a:r>
              <a:rPr lang="en-GB" sz="2000" dirty="0" smtClean="0"/>
              <a:t>Wetter: __________________</a:t>
            </a:r>
          </a:p>
          <a:p>
            <a:pPr>
              <a:lnSpc>
                <a:spcPct val="150000"/>
              </a:lnSpc>
            </a:pPr>
            <a:r>
              <a:rPr lang="en-GB" sz="2000" dirty="0" err="1" smtClean="0"/>
              <a:t>Wohnt</a:t>
            </a:r>
            <a:r>
              <a:rPr lang="en-GB" sz="2000" dirty="0" smtClean="0"/>
              <a:t>:_________________</a:t>
            </a:r>
            <a:br>
              <a:rPr lang="en-GB" sz="2000" dirty="0" smtClean="0"/>
            </a:br>
            <a:r>
              <a:rPr lang="en-GB" sz="2000" dirty="0" err="1" smtClean="0"/>
              <a:t>Aktivitäten</a:t>
            </a:r>
            <a:r>
              <a:rPr lang="en-GB" sz="2000" dirty="0" smtClean="0"/>
              <a:t>: _______________</a:t>
            </a:r>
            <a:br>
              <a:rPr lang="en-GB" sz="2000" dirty="0" smtClean="0"/>
            </a:br>
            <a:r>
              <a:rPr lang="en-GB" sz="2000" dirty="0" smtClean="0"/>
              <a:t>____________________________</a:t>
            </a:r>
            <a:br>
              <a:rPr lang="en-GB" sz="2000" dirty="0" smtClean="0"/>
            </a:br>
            <a:r>
              <a:rPr lang="en-GB" sz="2000" dirty="0" err="1" smtClean="0"/>
              <a:t>Meinung</a:t>
            </a:r>
            <a:r>
              <a:rPr lang="en-GB" sz="2000" dirty="0" smtClean="0"/>
              <a:t>: _________________</a:t>
            </a:r>
            <a:endParaRPr lang="en-GB" sz="2000" dirty="0"/>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5141" y="2652131"/>
            <a:ext cx="527861" cy="527861"/>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4175" y="2644698"/>
            <a:ext cx="527861" cy="527861"/>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6896" y="6160467"/>
            <a:ext cx="527861" cy="527861"/>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5930" y="6153034"/>
            <a:ext cx="527861" cy="527861"/>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1153" y="6143515"/>
            <a:ext cx="527861" cy="527861"/>
          </a:xfrm>
          <a:prstGeom prst="rect">
            <a:avLst/>
          </a:prstGeom>
        </p:spPr>
      </p:pic>
      <p:graphicFrame>
        <p:nvGraphicFramePr>
          <p:cNvPr id="20" name="Table 19"/>
          <p:cNvGraphicFramePr>
            <a:graphicFrameLocks noGrp="1"/>
          </p:cNvGraphicFramePr>
          <p:nvPr>
            <p:extLst>
              <p:ext uri="{D42A27DB-BD31-4B8C-83A1-F6EECF244321}">
                <p14:modId xmlns:p14="http://schemas.microsoft.com/office/powerpoint/2010/main" val="2182156232"/>
              </p:ext>
            </p:extLst>
          </p:nvPr>
        </p:nvGraphicFramePr>
        <p:xfrm>
          <a:off x="0" y="-1"/>
          <a:ext cx="9144000" cy="6810233"/>
        </p:xfrm>
        <a:graphic>
          <a:graphicData uri="http://schemas.openxmlformats.org/drawingml/2006/table">
            <a:tbl>
              <a:tblPr firstRow="1" bandRow="1">
                <a:tableStyleId>{5940675A-B579-460E-94D1-54222C63F5DA}</a:tableStyleId>
              </a:tblPr>
              <a:tblGrid>
                <a:gridCol w="4572000"/>
                <a:gridCol w="4572000"/>
              </a:tblGrid>
              <a:tr h="3241813">
                <a:tc>
                  <a:txBody>
                    <a:bodyPr/>
                    <a:lstStyle/>
                    <a:p>
                      <a:pPr>
                        <a:lnSpc>
                          <a:spcPct val="200000"/>
                        </a:lnSpc>
                      </a:pPr>
                      <a:endParaRPr lang="en-GB" sz="2400" dirty="0">
                        <a:latin typeface="Arial" panose="020B0604020202020204" pitchFamily="34" charset="0"/>
                        <a:cs typeface="Arial" panose="020B0604020202020204" pitchFamily="34" charset="0"/>
                      </a:endParaRPr>
                    </a:p>
                  </a:txBody>
                  <a:tcPr anchor="ctr"/>
                </a:tc>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endParaRPr lang="en-GB" sz="2400" dirty="0" smtClean="0">
                        <a:latin typeface="Arial" panose="020B0604020202020204" pitchFamily="34" charset="0"/>
                        <a:cs typeface="Arial" panose="020B0604020202020204" pitchFamily="34" charset="0"/>
                      </a:endParaRPr>
                    </a:p>
                  </a:txBody>
                  <a:tcPr anchor="ctr"/>
                </a:tc>
              </a:tr>
              <a:tr h="3568420">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endParaRPr lang="en-GB" sz="2400" dirty="0" smtClean="0">
                        <a:latin typeface="Arial" panose="020B0604020202020204" pitchFamily="34" charset="0"/>
                        <a:cs typeface="Arial" panose="020B0604020202020204" pitchFamily="34" charset="0"/>
                      </a:endParaRPr>
                    </a:p>
                  </a:txBody>
                  <a:tcPr anchor="ctr"/>
                </a:tc>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endParaRPr lang="en-GB" sz="2400" dirty="0" smtClean="0">
                        <a:latin typeface="Arial" panose="020B0604020202020204" pitchFamily="34" charset="0"/>
                        <a:cs typeface="Arial" panose="020B0604020202020204" pitchFamily="34" charset="0"/>
                      </a:endParaRPr>
                    </a:p>
                  </a:txBody>
                  <a:tcPr anchor="ctr"/>
                </a:tc>
              </a:tr>
            </a:tbl>
          </a:graphicData>
        </a:graphic>
      </p:graphicFrame>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0187" y="6136082"/>
            <a:ext cx="527861" cy="527861"/>
          </a:xfrm>
          <a:prstGeom prst="rect">
            <a:avLst/>
          </a:prstGeom>
        </p:spPr>
      </p:pic>
      <p:sp>
        <p:nvSpPr>
          <p:cNvPr id="21" name="Rectangle 20"/>
          <p:cNvSpPr/>
          <p:nvPr/>
        </p:nvSpPr>
        <p:spPr>
          <a:xfrm>
            <a:off x="341237" y="417133"/>
            <a:ext cx="393056" cy="584775"/>
          </a:xfrm>
          <a:prstGeom prst="rect">
            <a:avLst/>
          </a:prstGeom>
          <a:noFill/>
        </p:spPr>
        <p:txBody>
          <a:bodyPr wrap="none" lIns="91440" tIns="45720" rIns="91440" bIns="45720">
            <a:spAutoFit/>
          </a:bodyPr>
          <a:lstStyle/>
          <a:p>
            <a:pPr algn="ctr"/>
            <a:r>
              <a:rPr lang="en-US" sz="3200" b="0" cap="none" spc="0" dirty="0" smtClean="0">
                <a:ln w="0"/>
                <a:solidFill>
                  <a:schemeClr val="tx1"/>
                </a:solidFill>
                <a:effectLst>
                  <a:outerShdw blurRad="38100" dist="19050" dir="2700000" algn="tl" rotWithShape="0">
                    <a:schemeClr val="dk1">
                      <a:alpha val="40000"/>
                    </a:schemeClr>
                  </a:outerShdw>
                </a:effectLst>
              </a:rPr>
              <a:t>1</a:t>
            </a:r>
            <a:endParaRPr lang="en-US" sz="3200" b="0" cap="none" spc="0" dirty="0">
              <a:ln w="0"/>
              <a:solidFill>
                <a:schemeClr val="tx1"/>
              </a:solidFill>
              <a:effectLst>
                <a:outerShdw blurRad="38100" dist="19050" dir="2700000" algn="tl" rotWithShape="0">
                  <a:schemeClr val="dk1">
                    <a:alpha val="40000"/>
                  </a:schemeClr>
                </a:outerShdw>
              </a:effectLst>
            </a:endParaRPr>
          </a:p>
        </p:txBody>
      </p:sp>
      <p:sp>
        <p:nvSpPr>
          <p:cNvPr id="22" name="Rectangle 21"/>
          <p:cNvSpPr/>
          <p:nvPr/>
        </p:nvSpPr>
        <p:spPr>
          <a:xfrm>
            <a:off x="4579777" y="-55048"/>
            <a:ext cx="393056" cy="584775"/>
          </a:xfrm>
          <a:prstGeom prst="rect">
            <a:avLst/>
          </a:prstGeom>
          <a:noFill/>
        </p:spPr>
        <p:txBody>
          <a:bodyPr wrap="none" lIns="91440" tIns="45720" rIns="91440" bIns="45720">
            <a:spAutoFit/>
          </a:bodyPr>
          <a:lstStyle/>
          <a:p>
            <a:pPr algn="ctr"/>
            <a:r>
              <a:rPr lang="en-US" sz="3200" b="0" cap="none" spc="0" dirty="0" smtClean="0">
                <a:ln w="0"/>
                <a:solidFill>
                  <a:schemeClr val="tx1"/>
                </a:solidFill>
                <a:effectLst>
                  <a:outerShdw blurRad="38100" dist="19050" dir="2700000" algn="tl" rotWithShape="0">
                    <a:schemeClr val="dk1">
                      <a:alpha val="40000"/>
                    </a:schemeClr>
                  </a:outerShdw>
                </a:effectLst>
              </a:rPr>
              <a:t>2</a:t>
            </a:r>
            <a:endParaRPr lang="en-US" sz="3200" b="0" cap="none" spc="0" dirty="0">
              <a:ln w="0"/>
              <a:solidFill>
                <a:schemeClr val="tx1"/>
              </a:solidFill>
              <a:effectLst>
                <a:outerShdw blurRad="38100" dist="19050" dir="2700000" algn="tl" rotWithShape="0">
                  <a:schemeClr val="dk1">
                    <a:alpha val="40000"/>
                  </a:schemeClr>
                </a:outerShdw>
              </a:effectLst>
            </a:endParaRPr>
          </a:p>
        </p:txBody>
      </p:sp>
      <p:sp>
        <p:nvSpPr>
          <p:cNvPr id="23" name="TextBox 22"/>
          <p:cNvSpPr txBox="1"/>
          <p:nvPr/>
        </p:nvSpPr>
        <p:spPr>
          <a:xfrm>
            <a:off x="646222" y="-1"/>
            <a:ext cx="3846664" cy="3323987"/>
          </a:xfrm>
          <a:prstGeom prst="rect">
            <a:avLst/>
          </a:prstGeom>
          <a:noFill/>
        </p:spPr>
        <p:txBody>
          <a:bodyPr wrap="square" rtlCol="0">
            <a:spAutoFit/>
          </a:bodyPr>
          <a:lstStyle/>
          <a:p>
            <a:pPr>
              <a:lnSpc>
                <a:spcPct val="150000"/>
              </a:lnSpc>
            </a:pPr>
            <a:r>
              <a:rPr lang="en-GB" sz="2000" dirty="0" smtClean="0"/>
              <a:t>Wo: __________________</a:t>
            </a:r>
            <a:br>
              <a:rPr lang="en-GB" sz="2000" dirty="0" smtClean="0"/>
            </a:br>
            <a:r>
              <a:rPr lang="en-GB" sz="2000" dirty="0" err="1" smtClean="0"/>
              <a:t>Mit</a:t>
            </a:r>
            <a:r>
              <a:rPr lang="en-GB" sz="2000" dirty="0" smtClean="0"/>
              <a:t> </a:t>
            </a:r>
            <a:r>
              <a:rPr lang="en-GB" sz="2000" dirty="0" err="1" smtClean="0"/>
              <a:t>wem</a:t>
            </a:r>
            <a:r>
              <a:rPr lang="en-GB" sz="2000" dirty="0" smtClean="0"/>
              <a:t>: _______________</a:t>
            </a:r>
            <a:br>
              <a:rPr lang="en-GB" sz="2000" dirty="0" smtClean="0"/>
            </a:br>
            <a:r>
              <a:rPr lang="en-GB" sz="2000" dirty="0" smtClean="0"/>
              <a:t>Wetter: __________________</a:t>
            </a:r>
          </a:p>
          <a:p>
            <a:pPr>
              <a:lnSpc>
                <a:spcPct val="150000"/>
              </a:lnSpc>
            </a:pPr>
            <a:r>
              <a:rPr lang="en-GB" sz="2000" dirty="0" err="1" smtClean="0"/>
              <a:t>Wohnt</a:t>
            </a:r>
            <a:r>
              <a:rPr lang="en-GB" sz="2000" dirty="0" smtClean="0"/>
              <a:t>:_________________</a:t>
            </a:r>
            <a:br>
              <a:rPr lang="en-GB" sz="2000" dirty="0" smtClean="0"/>
            </a:br>
            <a:r>
              <a:rPr lang="en-GB" sz="2000" dirty="0" err="1" smtClean="0"/>
              <a:t>Aktivitäten</a:t>
            </a:r>
            <a:r>
              <a:rPr lang="en-GB" sz="2000" dirty="0" smtClean="0"/>
              <a:t>: _______________</a:t>
            </a:r>
            <a:br>
              <a:rPr lang="en-GB" sz="2000" dirty="0" smtClean="0"/>
            </a:br>
            <a:r>
              <a:rPr lang="en-GB" sz="2000" dirty="0" smtClean="0"/>
              <a:t>____________________________</a:t>
            </a:r>
            <a:br>
              <a:rPr lang="en-GB" sz="2000" dirty="0" smtClean="0"/>
            </a:br>
            <a:r>
              <a:rPr lang="en-GB" sz="2000" dirty="0" err="1" smtClean="0"/>
              <a:t>Meinung</a:t>
            </a:r>
            <a:r>
              <a:rPr lang="en-GB" sz="2000" dirty="0" smtClean="0"/>
              <a:t>: _________________</a:t>
            </a:r>
            <a:endParaRPr lang="en-GB" sz="2000" dirty="0"/>
          </a:p>
        </p:txBody>
      </p:sp>
      <p:sp>
        <p:nvSpPr>
          <p:cNvPr id="24" name="TextBox 23"/>
          <p:cNvSpPr txBox="1"/>
          <p:nvPr/>
        </p:nvSpPr>
        <p:spPr>
          <a:xfrm>
            <a:off x="4855830" y="-61163"/>
            <a:ext cx="3846664" cy="3323987"/>
          </a:xfrm>
          <a:prstGeom prst="rect">
            <a:avLst/>
          </a:prstGeom>
          <a:noFill/>
        </p:spPr>
        <p:txBody>
          <a:bodyPr wrap="square" rtlCol="0">
            <a:spAutoFit/>
          </a:bodyPr>
          <a:lstStyle/>
          <a:p>
            <a:pPr>
              <a:lnSpc>
                <a:spcPct val="150000"/>
              </a:lnSpc>
            </a:pPr>
            <a:r>
              <a:rPr lang="en-GB" sz="2000" dirty="0" smtClean="0"/>
              <a:t>Wo: __________________</a:t>
            </a:r>
            <a:br>
              <a:rPr lang="en-GB" sz="2000" dirty="0" smtClean="0"/>
            </a:br>
            <a:r>
              <a:rPr lang="en-GB" sz="2000" dirty="0" err="1" smtClean="0"/>
              <a:t>Mit</a:t>
            </a:r>
            <a:r>
              <a:rPr lang="en-GB" sz="2000" dirty="0" smtClean="0"/>
              <a:t> </a:t>
            </a:r>
            <a:r>
              <a:rPr lang="en-GB" sz="2000" dirty="0" err="1" smtClean="0"/>
              <a:t>wem</a:t>
            </a:r>
            <a:r>
              <a:rPr lang="en-GB" sz="2000" dirty="0" smtClean="0"/>
              <a:t>: _______________</a:t>
            </a:r>
            <a:br>
              <a:rPr lang="en-GB" sz="2000" dirty="0" smtClean="0"/>
            </a:br>
            <a:r>
              <a:rPr lang="en-GB" sz="2000" dirty="0" smtClean="0"/>
              <a:t>Wetter: __________________</a:t>
            </a:r>
          </a:p>
          <a:p>
            <a:pPr>
              <a:lnSpc>
                <a:spcPct val="150000"/>
              </a:lnSpc>
            </a:pPr>
            <a:r>
              <a:rPr lang="en-GB" sz="2000" dirty="0" err="1" smtClean="0"/>
              <a:t>Wohnt</a:t>
            </a:r>
            <a:r>
              <a:rPr lang="en-GB" sz="2000" dirty="0" smtClean="0"/>
              <a:t>:_________________</a:t>
            </a:r>
            <a:br>
              <a:rPr lang="en-GB" sz="2000" dirty="0" smtClean="0"/>
            </a:br>
            <a:r>
              <a:rPr lang="en-GB" sz="2000" dirty="0" err="1" smtClean="0"/>
              <a:t>Aktivitäten</a:t>
            </a:r>
            <a:r>
              <a:rPr lang="en-GB" sz="2000" dirty="0" smtClean="0"/>
              <a:t>: _______________</a:t>
            </a:r>
            <a:br>
              <a:rPr lang="en-GB" sz="2000" dirty="0" smtClean="0"/>
            </a:br>
            <a:r>
              <a:rPr lang="en-GB" sz="2000" dirty="0" smtClean="0"/>
              <a:t>____________________________</a:t>
            </a:r>
            <a:br>
              <a:rPr lang="en-GB" sz="2000" dirty="0" smtClean="0"/>
            </a:br>
            <a:r>
              <a:rPr lang="en-GB" sz="2000" dirty="0" err="1" smtClean="0"/>
              <a:t>Meinung</a:t>
            </a:r>
            <a:r>
              <a:rPr lang="en-GB" sz="2000" dirty="0" smtClean="0"/>
              <a:t>: _________________</a:t>
            </a:r>
            <a:endParaRPr lang="en-GB" sz="2000" dirty="0"/>
          </a:p>
        </p:txBody>
      </p:sp>
      <p:sp>
        <p:nvSpPr>
          <p:cNvPr id="25" name="TextBox 24"/>
          <p:cNvSpPr txBox="1"/>
          <p:nvPr/>
        </p:nvSpPr>
        <p:spPr>
          <a:xfrm>
            <a:off x="980744" y="78592"/>
            <a:ext cx="3572206" cy="461665"/>
          </a:xfrm>
          <a:prstGeom prst="rect">
            <a:avLst/>
          </a:prstGeom>
          <a:noFill/>
        </p:spPr>
        <p:txBody>
          <a:bodyPr wrap="square" rtlCol="0">
            <a:spAutoFit/>
          </a:bodyPr>
          <a:lstStyle/>
          <a:p>
            <a:pPr algn="ctr"/>
            <a:r>
              <a:rPr lang="en-GB" sz="2400" b="1" dirty="0" smtClean="0">
                <a:latin typeface="Segoe Print" panose="02000600000000000000" pitchFamily="2" charset="0"/>
              </a:rPr>
              <a:t>Salzburg, </a:t>
            </a:r>
            <a:r>
              <a:rPr lang="en-GB" sz="2400" b="1" dirty="0" err="1" smtClean="0">
                <a:latin typeface="Segoe Print" panose="02000600000000000000" pitchFamily="2" charset="0"/>
              </a:rPr>
              <a:t>Österreich</a:t>
            </a:r>
            <a:endParaRPr lang="en-GB" sz="2400" b="1" dirty="0">
              <a:latin typeface="Segoe Print" panose="02000600000000000000" pitchFamily="2" charset="0"/>
            </a:endParaRPr>
          </a:p>
        </p:txBody>
      </p:sp>
    </p:spTree>
    <p:extLst>
      <p:ext uri="{BB962C8B-B14F-4D97-AF65-F5344CB8AC3E}">
        <p14:creationId xmlns:p14="http://schemas.microsoft.com/office/powerpoint/2010/main" val="392692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Rounded Rectangle 6"/>
          <p:cNvSpPr/>
          <p:nvPr/>
        </p:nvSpPr>
        <p:spPr>
          <a:xfrm>
            <a:off x="127000" y="100013"/>
            <a:ext cx="8851900" cy="66675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8" name="Table 7"/>
          <p:cNvGraphicFramePr>
            <a:graphicFrameLocks noGrp="1"/>
          </p:cNvGraphicFramePr>
          <p:nvPr/>
        </p:nvGraphicFramePr>
        <p:xfrm>
          <a:off x="418532" y="957090"/>
          <a:ext cx="8370628" cy="2779004"/>
        </p:xfrm>
        <a:graphic>
          <a:graphicData uri="http://schemas.openxmlformats.org/drawingml/2006/table">
            <a:tbl>
              <a:tblPr firstRow="1" bandRow="1">
                <a:tableStyleId>{5940675A-B579-460E-94D1-54222C63F5DA}</a:tableStyleId>
              </a:tblPr>
              <a:tblGrid>
                <a:gridCol w="2092657"/>
                <a:gridCol w="2092657"/>
                <a:gridCol w="2092657"/>
                <a:gridCol w="2092657"/>
              </a:tblGrid>
              <a:tr h="773511">
                <a:tc>
                  <a:txBody>
                    <a:bodyPr/>
                    <a:lstStyle/>
                    <a:p>
                      <a:pPr algn="ctr"/>
                      <a:r>
                        <a:rPr lang="en-GB" sz="2400" dirty="0" smtClean="0">
                          <a:latin typeface="Arial" panose="020B0604020202020204" pitchFamily="34" charset="0"/>
                          <a:cs typeface="Arial" panose="020B0604020202020204" pitchFamily="34" charset="0"/>
                        </a:rPr>
                        <a:t>Person 1</a:t>
                      </a:r>
                      <a:endParaRPr lang="en-GB" sz="2400" dirty="0">
                        <a:latin typeface="Arial" panose="020B0604020202020204" pitchFamily="34" charset="0"/>
                        <a:cs typeface="Arial" panose="020B0604020202020204" pitchFamily="34" charset="0"/>
                      </a:endParaRPr>
                    </a:p>
                  </a:txBody>
                  <a:tcPr anchor="ctr"/>
                </a:tc>
                <a:tc>
                  <a:txBody>
                    <a:bodyPr/>
                    <a:lstStyle/>
                    <a:p>
                      <a:pPr algn="ctr"/>
                      <a:r>
                        <a:rPr lang="en-GB" sz="2400" dirty="0" smtClean="0">
                          <a:latin typeface="Arial" panose="020B0604020202020204" pitchFamily="34" charset="0"/>
                          <a:cs typeface="Arial" panose="020B0604020202020204" pitchFamily="34" charset="0"/>
                        </a:rPr>
                        <a:t>Person 2</a:t>
                      </a:r>
                      <a:endParaRPr lang="en-GB" sz="2400" dirty="0">
                        <a:latin typeface="Arial" panose="020B0604020202020204" pitchFamily="34" charset="0"/>
                        <a:cs typeface="Arial" panose="020B0604020202020204" pitchFamily="34" charset="0"/>
                      </a:endParaRPr>
                    </a:p>
                  </a:txBody>
                  <a:tcPr anchor="ctr"/>
                </a:tc>
                <a:tc>
                  <a:txBody>
                    <a:bodyPr/>
                    <a:lstStyle/>
                    <a:p>
                      <a:pPr algn="ctr"/>
                      <a:r>
                        <a:rPr lang="en-GB" sz="2400" dirty="0" smtClean="0">
                          <a:latin typeface="Arial" panose="020B0604020202020204" pitchFamily="34" charset="0"/>
                          <a:cs typeface="Arial" panose="020B0604020202020204" pitchFamily="34" charset="0"/>
                        </a:rPr>
                        <a:t>Person 3</a:t>
                      </a:r>
                      <a:endParaRPr lang="en-GB" sz="2400" dirty="0">
                        <a:latin typeface="Arial" panose="020B0604020202020204" pitchFamily="34" charset="0"/>
                        <a:cs typeface="Arial" panose="020B0604020202020204" pitchFamily="34" charset="0"/>
                      </a:endParaRPr>
                    </a:p>
                  </a:txBody>
                  <a:tcPr anchor="ctr"/>
                </a:tc>
                <a:tc>
                  <a:txBody>
                    <a:bodyPr/>
                    <a:lstStyle/>
                    <a:p>
                      <a:pPr algn="ctr"/>
                      <a:r>
                        <a:rPr lang="en-GB" sz="2400" dirty="0" smtClean="0">
                          <a:latin typeface="Arial" panose="020B0604020202020204" pitchFamily="34" charset="0"/>
                          <a:cs typeface="Arial" panose="020B0604020202020204" pitchFamily="34" charset="0"/>
                        </a:rPr>
                        <a:t>Person 4</a:t>
                      </a:r>
                      <a:endParaRPr lang="en-GB" sz="2400" dirty="0">
                        <a:latin typeface="Arial" panose="020B0604020202020204" pitchFamily="34" charset="0"/>
                        <a:cs typeface="Arial" panose="020B0604020202020204" pitchFamily="34" charset="0"/>
                      </a:endParaRPr>
                    </a:p>
                  </a:txBody>
                  <a:tcPr anchor="ctr"/>
                </a:tc>
              </a:tr>
              <a:tr h="2005493">
                <a:tc>
                  <a:txBody>
                    <a:bodyPr/>
                    <a:lstStyle/>
                    <a:p>
                      <a:pPr algn="ctr"/>
                      <a:endParaRPr lang="en-GB" dirty="0">
                        <a:latin typeface="Arial" panose="020B0604020202020204" pitchFamily="34" charset="0"/>
                        <a:cs typeface="Arial" panose="020B0604020202020204" pitchFamily="34" charset="0"/>
                      </a:endParaRPr>
                    </a:p>
                  </a:txBody>
                  <a:tcPr anchor="ctr"/>
                </a:tc>
                <a:tc>
                  <a:txBody>
                    <a:bodyPr/>
                    <a:lstStyle/>
                    <a:p>
                      <a:pPr algn="ctr"/>
                      <a:endParaRPr lang="en-GB" dirty="0">
                        <a:latin typeface="Arial" panose="020B0604020202020204" pitchFamily="34" charset="0"/>
                        <a:cs typeface="Arial" panose="020B0604020202020204" pitchFamily="34" charset="0"/>
                      </a:endParaRPr>
                    </a:p>
                  </a:txBody>
                  <a:tcPr anchor="ctr"/>
                </a:tc>
                <a:tc>
                  <a:txBody>
                    <a:bodyPr/>
                    <a:lstStyle/>
                    <a:p>
                      <a:pPr algn="ctr"/>
                      <a:endParaRPr lang="en-GB" dirty="0">
                        <a:latin typeface="Arial" panose="020B0604020202020204" pitchFamily="34" charset="0"/>
                        <a:cs typeface="Arial" panose="020B0604020202020204" pitchFamily="34" charset="0"/>
                      </a:endParaRPr>
                    </a:p>
                  </a:txBody>
                  <a:tcPr anchor="ctr"/>
                </a:tc>
                <a:tc>
                  <a:txBody>
                    <a:bodyPr/>
                    <a:lstStyle/>
                    <a:p>
                      <a:pPr algn="ctr"/>
                      <a:endParaRPr lang="en-GB" dirty="0">
                        <a:latin typeface="Arial" panose="020B0604020202020204" pitchFamily="34" charset="0"/>
                        <a:cs typeface="Arial" panose="020B0604020202020204" pitchFamily="34" charset="0"/>
                      </a:endParaRPr>
                    </a:p>
                  </a:txBody>
                  <a:tcPr anchor="ctr"/>
                </a:tc>
              </a:tr>
            </a:tbl>
          </a:graphicData>
        </a:graphic>
      </p:graphicFrame>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8191" y="1975534"/>
            <a:ext cx="1357090" cy="126303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723" y="1975534"/>
            <a:ext cx="1685899" cy="1433014"/>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3731" y="1841350"/>
            <a:ext cx="1372479" cy="1372479"/>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1239" y="4735920"/>
            <a:ext cx="1572221" cy="1746913"/>
          </a:xfrm>
          <a:prstGeom prst="rect">
            <a:avLst/>
          </a:prstGeom>
        </p:spPr>
      </p:pic>
      <p:sp>
        <p:nvSpPr>
          <p:cNvPr id="13" name="Rectangle 12"/>
          <p:cNvSpPr/>
          <p:nvPr/>
        </p:nvSpPr>
        <p:spPr>
          <a:xfrm>
            <a:off x="559321" y="4006130"/>
            <a:ext cx="3922869" cy="523220"/>
          </a:xfrm>
          <a:prstGeom prst="rect">
            <a:avLst/>
          </a:prstGeom>
        </p:spPr>
        <p:txBody>
          <a:bodyPr wrap="none">
            <a:spAutoFit/>
          </a:bodyPr>
          <a:lstStyle/>
          <a:p>
            <a:pPr algn="ctr"/>
            <a:r>
              <a:rPr lang="en-GB" sz="2800" dirty="0" err="1" smtClean="0">
                <a:latin typeface="Arial" panose="020B0604020202020204" pitchFamily="34" charset="0"/>
                <a:cs typeface="Arial" panose="020B0604020202020204" pitchFamily="34" charset="0"/>
              </a:rPr>
              <a:t>Personen</a:t>
            </a:r>
            <a:r>
              <a:rPr lang="en-GB" sz="2800" dirty="0" smtClean="0">
                <a:latin typeface="Arial" panose="020B0604020202020204" pitchFamily="34" charset="0"/>
                <a:cs typeface="Arial" panose="020B0604020202020204" pitchFamily="34" charset="0"/>
              </a:rPr>
              <a:t> 1, 2, 3 und 4:</a:t>
            </a:r>
            <a:endParaRPr lang="en-GB" sz="2800" dirty="0">
              <a:latin typeface="Arial" panose="020B0604020202020204" pitchFamily="34" charset="0"/>
              <a:cs typeface="Arial" panose="020B0604020202020204" pitchFamily="34" charset="0"/>
            </a:endParaRPr>
          </a:p>
        </p:txBody>
      </p:sp>
      <p:grpSp>
        <p:nvGrpSpPr>
          <p:cNvPr id="14" name="Group 13"/>
          <p:cNvGrpSpPr/>
          <p:nvPr/>
        </p:nvGrpSpPr>
        <p:grpSpPr>
          <a:xfrm>
            <a:off x="6715394" y="1690271"/>
            <a:ext cx="2177086" cy="2015808"/>
            <a:chOff x="6715394" y="1690271"/>
            <a:chExt cx="2177086" cy="2015808"/>
          </a:xfrm>
        </p:grpSpPr>
        <p:sp>
          <p:nvSpPr>
            <p:cNvPr id="15" name="TextBox 14"/>
            <p:cNvSpPr txBox="1"/>
            <p:nvPr/>
          </p:nvSpPr>
          <p:spPr>
            <a:xfrm>
              <a:off x="6715394" y="1690271"/>
              <a:ext cx="2177086" cy="400110"/>
            </a:xfrm>
            <a:prstGeom prst="rect">
              <a:avLst/>
            </a:prstGeom>
            <a:noFill/>
          </p:spPr>
          <p:txBody>
            <a:bodyPr wrap="square" rtlCol="0">
              <a:spAutoFit/>
            </a:bodyPr>
            <a:lstStyle/>
            <a:p>
              <a:r>
                <a:rPr lang="en-GB" sz="2000" dirty="0"/>
                <a:t> </a:t>
              </a:r>
              <a:r>
                <a:rPr lang="en-GB" sz="2000" dirty="0" err="1" smtClean="0"/>
                <a:t>Richtig</a:t>
              </a:r>
              <a:r>
                <a:rPr lang="en-GB" sz="2000" dirty="0" smtClean="0"/>
                <a:t> / </a:t>
              </a:r>
              <a:r>
                <a:rPr lang="en-GB" sz="2000" dirty="0" err="1" smtClean="0"/>
                <a:t>falsch</a:t>
              </a:r>
              <a:r>
                <a:rPr lang="en-GB" sz="2000" dirty="0" smtClean="0"/>
                <a:t>?</a:t>
              </a:r>
              <a:endParaRPr lang="en-GB" sz="2000" dirty="0"/>
            </a:p>
          </p:txBody>
        </p:sp>
        <p:sp>
          <p:nvSpPr>
            <p:cNvPr id="16" name="TextBox 15"/>
            <p:cNvSpPr txBox="1"/>
            <p:nvPr/>
          </p:nvSpPr>
          <p:spPr>
            <a:xfrm>
              <a:off x="7284851" y="3305969"/>
              <a:ext cx="1504309" cy="400110"/>
            </a:xfrm>
            <a:prstGeom prst="rect">
              <a:avLst/>
            </a:prstGeom>
            <a:noFill/>
          </p:spPr>
          <p:txBody>
            <a:bodyPr wrap="square" rtlCol="0">
              <a:spAutoFit/>
            </a:bodyPr>
            <a:lstStyle/>
            <a:p>
              <a:r>
                <a:rPr lang="en-GB" sz="2000" dirty="0" err="1" smtClean="0"/>
                <a:t>Aussprache</a:t>
              </a:r>
              <a:r>
                <a:rPr lang="en-GB" sz="2000" dirty="0" smtClean="0"/>
                <a:t>?</a:t>
              </a:r>
              <a:endParaRPr lang="en-GB" sz="2000" dirty="0"/>
            </a:p>
          </p:txBody>
        </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94735" y="2090381"/>
              <a:ext cx="1347203" cy="1237181"/>
            </a:xfrm>
            <a:prstGeom prst="rect">
              <a:avLst/>
            </a:prstGeom>
          </p:spPr>
        </p:pic>
      </p:grpSp>
      <p:sp>
        <p:nvSpPr>
          <p:cNvPr id="18" name="TextBox 17"/>
          <p:cNvSpPr txBox="1"/>
          <p:nvPr/>
        </p:nvSpPr>
        <p:spPr>
          <a:xfrm>
            <a:off x="4837061" y="3832996"/>
            <a:ext cx="4306939" cy="2862322"/>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There are 4 rounds.</a:t>
            </a:r>
            <a:br>
              <a:rPr lang="en-GB" sz="2000" dirty="0" smtClean="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Swap roles each round.</a:t>
            </a:r>
            <a:br>
              <a:rPr lang="en-GB" sz="2000" dirty="0" smtClean="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Everyone must do each role once.</a:t>
            </a:r>
            <a:br>
              <a:rPr lang="en-GB" sz="2000" dirty="0" smtClean="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(If you have 3 in your group – you have to make it work!)</a:t>
            </a:r>
            <a:br>
              <a:rPr lang="en-GB" sz="2000" dirty="0" smtClean="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Organise yourselves into roles (quickly</a:t>
            </a:r>
            <a:r>
              <a:rPr lang="en-GB" sz="2000" dirty="0" smtClean="0">
                <a:latin typeface="Arial" panose="020B0604020202020204" pitchFamily="34" charset="0"/>
                <a:cs typeface="Arial" panose="020B0604020202020204" pitchFamily="34" charset="0"/>
              </a:rPr>
              <a:t>!)</a:t>
            </a:r>
            <a:br>
              <a:rPr lang="en-GB" sz="2000" dirty="0" smtClean="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Everyone writes answers.</a:t>
            </a:r>
            <a:br>
              <a:rPr lang="en-GB" sz="2000" dirty="0" smtClean="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No-one speaks English!</a:t>
            </a:r>
            <a:endParaRPr lang="en-GB" sz="2000" dirty="0">
              <a:latin typeface="Arial" panose="020B0604020202020204" pitchFamily="34" charset="0"/>
              <a:cs typeface="Arial" panose="020B0604020202020204" pitchFamily="34" charset="0"/>
            </a:endParaRPr>
          </a:p>
        </p:txBody>
      </p:sp>
      <p:grpSp>
        <p:nvGrpSpPr>
          <p:cNvPr id="19" name="Group 18"/>
          <p:cNvGrpSpPr/>
          <p:nvPr/>
        </p:nvGrpSpPr>
        <p:grpSpPr>
          <a:xfrm>
            <a:off x="2573486" y="4735920"/>
            <a:ext cx="1932967" cy="1932967"/>
            <a:chOff x="2573486" y="4735920"/>
            <a:chExt cx="1932967" cy="1932967"/>
          </a:xfrm>
        </p:grpSpPr>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08366" y="5048111"/>
              <a:ext cx="1886603" cy="1122529"/>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73486" y="4735920"/>
              <a:ext cx="1932967" cy="1932967"/>
            </a:xfrm>
            <a:prstGeom prst="rect">
              <a:avLst/>
            </a:prstGeom>
          </p:spPr>
        </p:pic>
      </p:grpSp>
      <p:sp>
        <p:nvSpPr>
          <p:cNvPr id="22" name="TextBox 21"/>
          <p:cNvSpPr txBox="1"/>
          <p:nvPr/>
        </p:nvSpPr>
        <p:spPr>
          <a:xfrm>
            <a:off x="418532" y="163773"/>
            <a:ext cx="5108811" cy="584775"/>
          </a:xfrm>
          <a:prstGeom prst="rect">
            <a:avLst/>
          </a:prstGeom>
          <a:noFill/>
        </p:spPr>
        <p:txBody>
          <a:bodyPr wrap="square" rtlCol="0">
            <a:spAutoFit/>
          </a:bodyPr>
          <a:lstStyle/>
          <a:p>
            <a:r>
              <a:rPr lang="en-GB" sz="3200" dirty="0" err="1" smtClean="0">
                <a:latin typeface="Arial" panose="020B0604020202020204" pitchFamily="34" charset="0"/>
                <a:cs typeface="Arial" panose="020B0604020202020204" pitchFamily="34" charset="0"/>
              </a:rPr>
              <a:t>Gruppenarbeit</a:t>
            </a:r>
            <a:endParaRPr lang="en-GB" sz="3200" dirty="0">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30667" y="135342"/>
            <a:ext cx="1000093" cy="686730"/>
          </a:xfrm>
          <a:prstGeom prst="rect">
            <a:avLst/>
          </a:prstGeom>
        </p:spPr>
      </p:pic>
    </p:spTree>
    <p:extLst>
      <p:ext uri="{BB962C8B-B14F-4D97-AF65-F5344CB8AC3E}">
        <p14:creationId xmlns:p14="http://schemas.microsoft.com/office/powerpoint/2010/main" val="186837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9" name="Title 1"/>
          <p:cNvSpPr txBox="1">
            <a:spLocks/>
          </p:cNvSpPr>
          <p:nvPr/>
        </p:nvSpPr>
        <p:spPr>
          <a:xfrm>
            <a:off x="723900" y="860087"/>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err="1" smtClean="0">
                <a:ln>
                  <a:noFill/>
                </a:ln>
                <a:solidFill>
                  <a:sysClr val="windowText" lastClr="000000"/>
                </a:solidFill>
                <a:effectLst/>
                <a:uLnTx/>
                <a:uFillTx/>
                <a:latin typeface="Rockwell" panose="02060603020205020403" pitchFamily="18" charset="0"/>
              </a:rPr>
              <a:t>Klassensprache</a:t>
            </a:r>
            <a:endParaRPr kumimoji="0" lang="en-GB" sz="4400" b="1" i="0" u="none" strike="noStrike" kern="1200" cap="none" spc="0" normalizeH="0" baseline="0" noProof="0" dirty="0">
              <a:ln>
                <a:noFill/>
              </a:ln>
              <a:solidFill>
                <a:sysClr val="windowText" lastClr="000000"/>
              </a:solidFill>
              <a:effectLst/>
              <a:uLnTx/>
              <a:uFillTx/>
              <a:latin typeface="Rockwell" panose="02060603020205020403" pitchFamily="18" charset="0"/>
            </a:endParaRPr>
          </a:p>
        </p:txBody>
      </p:sp>
      <p:sp>
        <p:nvSpPr>
          <p:cNvPr id="10" name="Content Placeholder 2"/>
          <p:cNvSpPr txBox="1">
            <a:spLocks/>
          </p:cNvSpPr>
          <p:nvPr/>
        </p:nvSpPr>
        <p:spPr>
          <a:xfrm>
            <a:off x="723900" y="197121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Das </a:t>
            </a:r>
            <a:r>
              <a:rPr kumimoji="0" lang="en-GB" sz="2800" b="1" i="0" u="none" strike="noStrike" kern="1200" cap="none" spc="0" normalizeH="0" baseline="0" noProof="0" dirty="0" err="1" smtClean="0">
                <a:ln>
                  <a:noFill/>
                </a:ln>
                <a:solidFill>
                  <a:sysClr val="windowText" lastClr="000000"/>
                </a:solidFill>
                <a:effectLst/>
                <a:uLnTx/>
                <a:uFillTx/>
                <a:latin typeface="Rockwell" panose="02060603020205020403" pitchFamily="18" charset="0"/>
              </a:rPr>
              <a:t>ist</a:t>
            </a: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 </a:t>
            </a:r>
            <a:r>
              <a:rPr kumimoji="0" lang="en-GB" sz="2800" b="0" i="0" u="none" strike="noStrike" kern="1200" cap="none" spc="0" normalizeH="0" baseline="0" noProof="0" dirty="0" err="1" smtClean="0">
                <a:ln>
                  <a:noFill/>
                </a:ln>
                <a:solidFill>
                  <a:sysClr val="windowText" lastClr="000000"/>
                </a:solidFill>
                <a:effectLst/>
                <a:uLnTx/>
                <a:uFillTx/>
                <a:latin typeface="Rockwell" panose="02060603020205020403" pitchFamily="18" charset="0"/>
              </a:rPr>
              <a:t>richtig</a:t>
            </a: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 / </a:t>
            </a:r>
            <a:r>
              <a:rPr kumimoji="0" lang="en-GB" sz="2800" b="0" i="0" u="none" strike="noStrike" kern="1200" cap="none" spc="0" normalizeH="0" baseline="0" noProof="0" dirty="0" err="1" smtClean="0">
                <a:ln>
                  <a:noFill/>
                </a:ln>
                <a:solidFill>
                  <a:sysClr val="windowText" lastClr="000000"/>
                </a:solidFill>
                <a:effectLst/>
                <a:uLnTx/>
                <a:uFillTx/>
                <a:latin typeface="Rockwell" panose="02060603020205020403" pitchFamily="18" charset="0"/>
              </a:rPr>
              <a:t>falsch</a:t>
            </a: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err="1" smtClean="0">
                <a:ln>
                  <a:noFill/>
                </a:ln>
                <a:solidFill>
                  <a:sysClr val="windowText" lastClr="000000"/>
                </a:solidFill>
                <a:effectLst/>
                <a:uLnTx/>
                <a:uFillTx/>
                <a:latin typeface="Rockwell" panose="02060603020205020403" pitchFamily="18" charset="0"/>
              </a:rPr>
              <a:t>Fertig</a:t>
            </a: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 (</a:t>
            </a:r>
            <a:r>
              <a:rPr kumimoji="0" lang="en-GB" sz="2800" b="1" i="0" u="none" strike="noStrike" kern="1200" cap="none" spc="0" normalizeH="0" baseline="0" noProof="0" dirty="0" err="1" smtClean="0">
                <a:ln>
                  <a:noFill/>
                </a:ln>
                <a:solidFill>
                  <a:sysClr val="windowText" lastClr="000000"/>
                </a:solidFill>
                <a:effectLst/>
                <a:uLnTx/>
                <a:uFillTx/>
                <a:latin typeface="Rockwell" panose="02060603020205020403" pitchFamily="18" charset="0"/>
              </a:rPr>
              <a:t>Ich</a:t>
            </a:r>
            <a:r>
              <a:rPr kumimoji="0" lang="en-GB" sz="2800" b="1" i="0" u="none" strike="noStrike" kern="1200" cap="none" spc="0" normalizeH="0" baseline="0" noProof="0" dirty="0" smtClean="0">
                <a:ln>
                  <a:noFill/>
                </a:ln>
                <a:solidFill>
                  <a:sysClr val="windowText" lastClr="000000"/>
                </a:solidFill>
                <a:effectLst/>
                <a:uLnTx/>
                <a:uFillTx/>
                <a:latin typeface="Rockwell" panose="02060603020205020403" pitchFamily="18" charset="0"/>
              </a:rPr>
              <a:t> bin </a:t>
            </a:r>
            <a:r>
              <a:rPr kumimoji="0" lang="en-GB" sz="2800" b="0" i="0" u="none" strike="noStrike" kern="1200" cap="none" spc="0" normalizeH="0" baseline="0" noProof="0" dirty="0" err="1" smtClean="0">
                <a:ln>
                  <a:noFill/>
                </a:ln>
                <a:solidFill>
                  <a:sysClr val="windowText" lastClr="000000"/>
                </a:solidFill>
                <a:effectLst/>
                <a:uLnTx/>
                <a:uFillTx/>
                <a:latin typeface="Rockwell" panose="02060603020205020403" pitchFamily="18" charset="0"/>
              </a:rPr>
              <a:t>fertig</a:t>
            </a: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 / </a:t>
            </a:r>
            <a:r>
              <a:rPr kumimoji="0" lang="en-GB" sz="2800" b="1" i="0" u="none" strike="noStrike" kern="1200" cap="none" spc="0" normalizeH="0" baseline="0" noProof="0" dirty="0" err="1" smtClean="0">
                <a:ln>
                  <a:noFill/>
                </a:ln>
                <a:solidFill>
                  <a:sysClr val="windowText" lastClr="000000"/>
                </a:solidFill>
                <a:effectLst/>
                <a:uLnTx/>
                <a:uFillTx/>
                <a:latin typeface="Rockwell" panose="02060603020205020403" pitchFamily="18" charset="0"/>
              </a:rPr>
              <a:t>wir</a:t>
            </a:r>
            <a:r>
              <a:rPr kumimoji="0" lang="en-GB" sz="2800" b="1" i="0" u="none" strike="noStrike" kern="1200" cap="none" spc="0" normalizeH="0" baseline="0" noProof="0" dirty="0" smtClean="0">
                <a:ln>
                  <a:noFill/>
                </a:ln>
                <a:solidFill>
                  <a:sysClr val="windowText" lastClr="000000"/>
                </a:solidFill>
                <a:effectLst/>
                <a:uLnTx/>
                <a:uFillTx/>
                <a:latin typeface="Rockwell" panose="02060603020205020403" pitchFamily="18" charset="0"/>
              </a:rPr>
              <a:t> </a:t>
            </a:r>
            <a:r>
              <a:rPr kumimoji="0" lang="en-GB" sz="2800" b="1" i="0" u="none" strike="noStrike" kern="1200" cap="none" spc="0" normalizeH="0" baseline="0" noProof="0" dirty="0" err="1" smtClean="0">
                <a:ln>
                  <a:noFill/>
                </a:ln>
                <a:solidFill>
                  <a:sysClr val="windowText" lastClr="000000"/>
                </a:solidFill>
                <a:effectLst/>
                <a:uLnTx/>
                <a:uFillTx/>
                <a:latin typeface="Rockwell" panose="02060603020205020403" pitchFamily="18" charset="0"/>
              </a:rPr>
              <a:t>sind</a:t>
            </a:r>
            <a:r>
              <a:rPr kumimoji="0" lang="en-GB" sz="2800" b="1" i="0" u="none" strike="noStrike" kern="1200" cap="none" spc="0" normalizeH="0" baseline="0" noProof="0" dirty="0" smtClean="0">
                <a:ln>
                  <a:noFill/>
                </a:ln>
                <a:solidFill>
                  <a:sysClr val="windowText" lastClr="000000"/>
                </a:solidFill>
                <a:effectLst/>
                <a:uLnTx/>
                <a:uFillTx/>
                <a:latin typeface="Rockwell" panose="02060603020205020403" pitchFamily="18" charset="0"/>
              </a:rPr>
              <a:t> </a:t>
            </a:r>
            <a:r>
              <a:rPr kumimoji="0" lang="en-GB" sz="2800" b="0" i="0" u="none" strike="noStrike" kern="1200" cap="none" spc="0" normalizeH="0" baseline="0" noProof="0" dirty="0" err="1" smtClean="0">
                <a:ln>
                  <a:noFill/>
                </a:ln>
                <a:solidFill>
                  <a:sysClr val="windowText" lastClr="000000"/>
                </a:solidFill>
                <a:effectLst/>
                <a:uLnTx/>
                <a:uFillTx/>
                <a:latin typeface="Rockwell" panose="02060603020205020403" pitchFamily="18" charset="0"/>
              </a:rPr>
              <a:t>fertig</a:t>
            </a: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Du </a:t>
            </a:r>
            <a:r>
              <a:rPr kumimoji="0" lang="en-GB" sz="2800" b="1" i="0" u="none" strike="noStrike" kern="1200" cap="none" spc="0" normalizeH="0" baseline="0" noProof="0" dirty="0" err="1" smtClean="0">
                <a:ln>
                  <a:noFill/>
                </a:ln>
                <a:solidFill>
                  <a:sysClr val="windowText" lastClr="000000"/>
                </a:solidFill>
                <a:effectLst/>
                <a:uLnTx/>
                <a:uFillTx/>
                <a:latin typeface="Rockwell" panose="02060603020205020403" pitchFamily="18" charset="0"/>
              </a:rPr>
              <a:t>bist</a:t>
            </a: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 </a:t>
            </a:r>
            <a:r>
              <a:rPr kumimoji="0" lang="en-GB" sz="2800" b="0" i="0" u="none" strike="noStrike" kern="1200" cap="none" spc="0" normalizeH="0" baseline="0" noProof="0" dirty="0" err="1" smtClean="0">
                <a:ln>
                  <a:noFill/>
                </a:ln>
                <a:solidFill>
                  <a:sysClr val="windowText" lastClr="000000"/>
                </a:solidFill>
                <a:effectLst/>
                <a:uLnTx/>
                <a:uFillTx/>
                <a:latin typeface="Rockwell" panose="02060603020205020403" pitchFamily="18" charset="0"/>
              </a:rPr>
              <a:t>dran</a:t>
            </a: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Schnell! (Schneller!)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err="1" smtClean="0">
                <a:ln>
                  <a:noFill/>
                </a:ln>
                <a:solidFill>
                  <a:sysClr val="windowText" lastClr="000000"/>
                </a:solidFill>
                <a:effectLst/>
                <a:uLnTx/>
                <a:uFillTx/>
                <a:latin typeface="Rockwell" panose="02060603020205020403" pitchFamily="18" charset="0"/>
              </a:rPr>
              <a:t>Beweg</a:t>
            </a: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 dich!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err="1" smtClean="0">
                <a:ln>
                  <a:noFill/>
                </a:ln>
                <a:solidFill>
                  <a:sysClr val="windowText" lastClr="000000"/>
                </a:solidFill>
                <a:effectLst/>
                <a:uLnTx/>
                <a:uFillTx/>
                <a:latin typeface="Rockwell" panose="02060603020205020403" pitchFamily="18" charset="0"/>
              </a:rPr>
              <a:t>Schwindler</a:t>
            </a: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Nein! / </a:t>
            </a:r>
            <a:r>
              <a:rPr kumimoji="0" lang="en-GB" sz="2800" b="0" i="0" u="none" strike="noStrike" kern="1200" cap="none" spc="0" normalizeH="0" baseline="0" noProof="0" dirty="0" err="1" smtClean="0">
                <a:ln>
                  <a:noFill/>
                </a:ln>
                <a:solidFill>
                  <a:sysClr val="windowText" lastClr="000000"/>
                </a:solidFill>
                <a:effectLst/>
                <a:uLnTx/>
                <a:uFillTx/>
                <a:latin typeface="Rockwell" panose="02060603020205020403" pitchFamily="18" charset="0"/>
              </a:rPr>
              <a:t>Ja</a:t>
            </a: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Ok, gut.</a:t>
            </a:r>
            <a:endParaRPr kumimoji="0" lang="en-GB" sz="2800" b="0" i="0" u="none" strike="noStrike" kern="1200" cap="none" spc="0" normalizeH="0" baseline="0" noProof="0" dirty="0">
              <a:ln>
                <a:noFill/>
              </a:ln>
              <a:solidFill>
                <a:sysClr val="windowText" lastClr="000000"/>
              </a:solidFill>
              <a:effectLst/>
              <a:uLnTx/>
              <a:uFillTx/>
              <a:latin typeface="Rockwell" panose="02060603020205020403" pitchFamily="18" charset="0"/>
            </a:endParaRPr>
          </a:p>
        </p:txBody>
      </p:sp>
    </p:spTree>
    <p:extLst>
      <p:ext uri="{BB962C8B-B14F-4D97-AF65-F5344CB8AC3E}">
        <p14:creationId xmlns:p14="http://schemas.microsoft.com/office/powerpoint/2010/main" val="32063213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Title 1"/>
          <p:cNvSpPr txBox="1">
            <a:spLocks/>
          </p:cNvSpPr>
          <p:nvPr/>
        </p:nvSpPr>
        <p:spPr>
          <a:xfrm>
            <a:off x="3108194" y="638176"/>
            <a:ext cx="8229600" cy="1143000"/>
          </a:xfrm>
          <a:prstGeom prst="rect">
            <a:avLst/>
          </a:prstGeom>
          <a:ln w="57150">
            <a:noFill/>
          </a:ln>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000" b="1" dirty="0" err="1" smtClean="0">
                <a:solidFill>
                  <a:prstClr val="black"/>
                </a:solidFill>
                <a:latin typeface="MV Boli" panose="02000500030200090000" pitchFamily="2" charset="0"/>
                <a:cs typeface="MV Boli" panose="02000500030200090000" pitchFamily="2" charset="0"/>
              </a:rPr>
              <a:t>Hotseating</a:t>
            </a:r>
            <a:endParaRPr lang="fr-FR" sz="4000" b="1" dirty="0">
              <a:solidFill>
                <a:prstClr val="black"/>
              </a:solidFill>
              <a:latin typeface="MV Boli" panose="02000500030200090000" pitchFamily="2" charset="0"/>
              <a:cs typeface="MV Boli" panose="02000500030200090000" pitchFamily="2"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668" y="4508676"/>
            <a:ext cx="2972138" cy="1972757"/>
          </a:xfrm>
          <a:prstGeom prst="rect">
            <a:avLst/>
          </a:prstGeom>
          <a:ln>
            <a:noFill/>
          </a:ln>
          <a:effectLst>
            <a:outerShdw blurRad="190500" algn="tl" rotWithShape="0">
              <a:srgbClr val="000000">
                <a:alpha val="70000"/>
              </a:srgbClr>
            </a:outerShdw>
          </a:effectLst>
        </p:spPr>
      </p:pic>
      <p:sp>
        <p:nvSpPr>
          <p:cNvPr id="9" name="Rectangle 8"/>
          <p:cNvSpPr/>
          <p:nvPr/>
        </p:nvSpPr>
        <p:spPr>
          <a:xfrm>
            <a:off x="3812083" y="1764771"/>
            <a:ext cx="5240020" cy="4616648"/>
          </a:xfrm>
          <a:prstGeom prst="rect">
            <a:avLst/>
          </a:prstGeom>
        </p:spPr>
        <p:txBody>
          <a:bodyPr wrap="square">
            <a:spAutoFit/>
          </a:bodyPr>
          <a:lstStyle/>
          <a:p>
            <a:r>
              <a:rPr lang="es-MX" sz="1400" b="1" dirty="0">
                <a:latin typeface="Arial" panose="020B0604020202020204" pitchFamily="34" charset="0"/>
                <a:cs typeface="Arial" panose="020B0604020202020204" pitchFamily="34" charset="0"/>
              </a:rPr>
              <a:t>Argentina, el uno de enero, 2015</a:t>
            </a:r>
            <a:endParaRPr lang="en-GB" sz="1400" dirty="0">
              <a:latin typeface="Arial" panose="020B0604020202020204" pitchFamily="34" charset="0"/>
              <a:cs typeface="Arial" panose="020B0604020202020204" pitchFamily="34" charset="0"/>
            </a:endParaRPr>
          </a:p>
          <a:p>
            <a:r>
              <a:rPr lang="es-MX" sz="1400" dirty="0">
                <a:latin typeface="Arial" panose="020B0604020202020204" pitchFamily="34" charset="0"/>
                <a:cs typeface="Arial" panose="020B0604020202020204" pitchFamily="34" charset="0"/>
              </a:rPr>
              <a:t>¡Hola! ¿Qué tal? Me llamo Antonio y vivo en Argentina, en Buenos </a:t>
            </a:r>
            <a:r>
              <a:rPr lang="es-MX" sz="1400" dirty="0" smtClean="0">
                <a:latin typeface="Arial" panose="020B0604020202020204" pitchFamily="34" charset="0"/>
                <a:cs typeface="Arial" panose="020B0604020202020204" pitchFamily="34" charset="0"/>
              </a:rPr>
              <a:t>Aires. Tengo </a:t>
            </a:r>
            <a:r>
              <a:rPr lang="es-MX" sz="1400" dirty="0">
                <a:latin typeface="Arial" panose="020B0604020202020204" pitchFamily="34" charset="0"/>
                <a:cs typeface="Arial" panose="020B0604020202020204" pitchFamily="34" charset="0"/>
              </a:rPr>
              <a:t>trece años y mi cumpleaños es el quince de mayo.</a:t>
            </a:r>
            <a:endParaRPr lang="en-GB" sz="1400" dirty="0">
              <a:latin typeface="Arial" panose="020B0604020202020204" pitchFamily="34" charset="0"/>
              <a:cs typeface="Arial" panose="020B0604020202020204" pitchFamily="34" charset="0"/>
            </a:endParaRPr>
          </a:p>
          <a:p>
            <a:r>
              <a:rPr lang="es-MX" sz="1400" b="1" dirty="0">
                <a:latin typeface="Arial" panose="020B0604020202020204" pitchFamily="34" charset="0"/>
                <a:cs typeface="Arial" panose="020B0604020202020204" pitchFamily="34" charset="0"/>
              </a:rPr>
              <a:t> </a:t>
            </a:r>
            <a:endParaRPr lang="en-GB" sz="1400" dirty="0">
              <a:latin typeface="Arial" panose="020B0604020202020204" pitchFamily="34" charset="0"/>
              <a:cs typeface="Arial" panose="020B0604020202020204" pitchFamily="34" charset="0"/>
            </a:endParaRPr>
          </a:p>
          <a:p>
            <a:r>
              <a:rPr lang="es-MX" sz="1400" dirty="0">
                <a:latin typeface="Arial" panose="020B0604020202020204" pitchFamily="34" charset="0"/>
                <a:cs typeface="Arial" panose="020B0604020202020204" pitchFamily="34" charset="0"/>
              </a:rPr>
              <a:t>Soy bastante sincero. También soy generoso, pero no soy </a:t>
            </a:r>
            <a:r>
              <a:rPr lang="es-MX" sz="1400" dirty="0" smtClean="0">
                <a:latin typeface="Arial" panose="020B0604020202020204" pitchFamily="34" charset="0"/>
                <a:cs typeface="Arial" panose="020B0604020202020204" pitchFamily="34" charset="0"/>
              </a:rPr>
              <a:t>tímido. Tengo </a:t>
            </a:r>
            <a:r>
              <a:rPr lang="es-MX" sz="1400" dirty="0">
                <a:latin typeface="Arial" panose="020B0604020202020204" pitchFamily="34" charset="0"/>
                <a:cs typeface="Arial" panose="020B0604020202020204" pitchFamily="34" charset="0"/>
              </a:rPr>
              <a:t>una hermana que se llama Rosa. Tiene catorce años. En mi opinión, es un poco tonta.</a:t>
            </a:r>
            <a:endParaRPr lang="en-GB" sz="1400" dirty="0">
              <a:latin typeface="Arial" panose="020B0604020202020204" pitchFamily="34" charset="0"/>
              <a:cs typeface="Arial" panose="020B0604020202020204" pitchFamily="34" charset="0"/>
            </a:endParaRPr>
          </a:p>
          <a:p>
            <a:r>
              <a:rPr lang="es-MX" sz="1400" dirty="0">
                <a:latin typeface="Arial" panose="020B0604020202020204" pitchFamily="34" charset="0"/>
                <a:cs typeface="Arial" panose="020B0604020202020204" pitchFamily="34" charset="0"/>
              </a:rPr>
              <a:t> </a:t>
            </a:r>
            <a:endParaRPr lang="en-GB" sz="1400" dirty="0">
              <a:latin typeface="Arial" panose="020B0604020202020204" pitchFamily="34" charset="0"/>
              <a:cs typeface="Arial" panose="020B0604020202020204" pitchFamily="34" charset="0"/>
            </a:endParaRPr>
          </a:p>
          <a:p>
            <a:r>
              <a:rPr lang="es-MX" sz="1400" dirty="0">
                <a:latin typeface="Arial" panose="020B0604020202020204" pitchFamily="34" charset="0"/>
                <a:cs typeface="Arial" panose="020B0604020202020204" pitchFamily="34" charset="0"/>
              </a:rPr>
              <a:t>Tengo un ratón y dos peces. Mi ratón es blanco y muy divertido. </a:t>
            </a:r>
            <a:endParaRPr lang="en-GB" sz="1400" dirty="0">
              <a:latin typeface="Arial" panose="020B0604020202020204" pitchFamily="34" charset="0"/>
              <a:cs typeface="Arial" panose="020B0604020202020204" pitchFamily="34" charset="0"/>
            </a:endParaRPr>
          </a:p>
          <a:p>
            <a:r>
              <a:rPr lang="es-MX" sz="1400" dirty="0">
                <a:latin typeface="Arial" panose="020B0604020202020204" pitchFamily="34" charset="0"/>
                <a:cs typeface="Arial" panose="020B0604020202020204" pitchFamily="34" charset="0"/>
              </a:rPr>
              <a:t>Mis peces son azules y amarillos y son estupendos, pero no son muy </a:t>
            </a:r>
            <a:r>
              <a:rPr lang="es-MX" sz="1400" dirty="0" smtClean="0">
                <a:latin typeface="Arial" panose="020B0604020202020204" pitchFamily="34" charset="0"/>
                <a:cs typeface="Arial" panose="020B0604020202020204" pitchFamily="34" charset="0"/>
              </a:rPr>
              <a:t>listos. Mi </a:t>
            </a:r>
            <a:r>
              <a:rPr lang="es-MX" sz="1400" dirty="0">
                <a:latin typeface="Arial" panose="020B0604020202020204" pitchFamily="34" charset="0"/>
                <a:cs typeface="Arial" panose="020B0604020202020204" pitchFamily="34" charset="0"/>
              </a:rPr>
              <a:t>color favorito es el amarillo.</a:t>
            </a:r>
            <a:endParaRPr lang="en-GB" sz="1400" dirty="0">
              <a:latin typeface="Arial" panose="020B0604020202020204" pitchFamily="34" charset="0"/>
              <a:cs typeface="Arial" panose="020B0604020202020204" pitchFamily="34" charset="0"/>
            </a:endParaRPr>
          </a:p>
          <a:p>
            <a:r>
              <a:rPr lang="es-MX" sz="1400" dirty="0">
                <a:latin typeface="Arial" panose="020B0604020202020204" pitchFamily="34" charset="0"/>
                <a:cs typeface="Arial" panose="020B0604020202020204" pitchFamily="34" charset="0"/>
              </a:rPr>
              <a:t> </a:t>
            </a:r>
            <a:endParaRPr lang="en-GB" sz="1400" dirty="0">
              <a:latin typeface="Arial" panose="020B0604020202020204" pitchFamily="34" charset="0"/>
              <a:cs typeface="Arial" panose="020B0604020202020204" pitchFamily="34" charset="0"/>
            </a:endParaRPr>
          </a:p>
          <a:p>
            <a:r>
              <a:rPr lang="es-MX" sz="1400" dirty="0">
                <a:latin typeface="Arial" panose="020B0604020202020204" pitchFamily="34" charset="0"/>
                <a:cs typeface="Arial" panose="020B0604020202020204" pitchFamily="34" charset="0"/>
              </a:rPr>
              <a:t>Mi pasión es el rugby y mi héroe es Felipe </a:t>
            </a:r>
            <a:r>
              <a:rPr lang="es-MX" sz="1400" dirty="0" err="1">
                <a:latin typeface="Arial" panose="020B0604020202020204" pitchFamily="34" charset="0"/>
                <a:cs typeface="Arial" panose="020B0604020202020204" pitchFamily="34" charset="0"/>
              </a:rPr>
              <a:t>Contepomi</a:t>
            </a:r>
            <a:r>
              <a:rPr lang="es-MX" sz="1400" dirty="0">
                <a:latin typeface="Arial" panose="020B0604020202020204" pitchFamily="34" charset="0"/>
                <a:cs typeface="Arial" panose="020B0604020202020204" pitchFamily="34" charset="0"/>
              </a:rPr>
              <a:t>. ¡Es </a:t>
            </a:r>
            <a:r>
              <a:rPr lang="es-MX" sz="1400" dirty="0" smtClean="0">
                <a:latin typeface="Arial" panose="020B0604020202020204" pitchFamily="34" charset="0"/>
                <a:cs typeface="Arial" panose="020B0604020202020204" pitchFamily="34" charset="0"/>
              </a:rPr>
              <a:t>genial! Mi </a:t>
            </a:r>
            <a:r>
              <a:rPr lang="es-MX" sz="1400" dirty="0">
                <a:latin typeface="Arial" panose="020B0604020202020204" pitchFamily="34" charset="0"/>
                <a:cs typeface="Arial" panose="020B0604020202020204" pitchFamily="34" charset="0"/>
              </a:rPr>
              <a:t>cantante favorita es </a:t>
            </a:r>
            <a:r>
              <a:rPr lang="es-MX" sz="1400" dirty="0" err="1">
                <a:latin typeface="Arial" panose="020B0604020202020204" pitchFamily="34" charset="0"/>
                <a:cs typeface="Arial" panose="020B0604020202020204" pitchFamily="34" charset="0"/>
              </a:rPr>
              <a:t>Beyoncé</a:t>
            </a:r>
            <a:r>
              <a:rPr lang="es-MX" sz="1400" dirty="0">
                <a:latin typeface="Arial" panose="020B0604020202020204" pitchFamily="34" charset="0"/>
                <a:cs typeface="Arial" panose="020B0604020202020204" pitchFamily="34" charset="0"/>
              </a:rPr>
              <a:t> porque es fenomenal.</a:t>
            </a:r>
            <a:endParaRPr lang="en-GB" sz="1400" dirty="0">
              <a:latin typeface="Arial" panose="020B0604020202020204" pitchFamily="34" charset="0"/>
              <a:cs typeface="Arial" panose="020B0604020202020204" pitchFamily="34" charset="0"/>
            </a:endParaRPr>
          </a:p>
          <a:p>
            <a:r>
              <a:rPr lang="es-MX" sz="1400" dirty="0">
                <a:latin typeface="Arial" panose="020B0604020202020204" pitchFamily="34" charset="0"/>
                <a:cs typeface="Arial" panose="020B0604020202020204" pitchFamily="34" charset="0"/>
              </a:rPr>
              <a:t>Mi programa favorito es ‘Factor X’.</a:t>
            </a:r>
            <a:endParaRPr lang="en-GB" sz="1400" dirty="0">
              <a:latin typeface="Arial" panose="020B0604020202020204" pitchFamily="34" charset="0"/>
              <a:cs typeface="Arial" panose="020B0604020202020204" pitchFamily="34" charset="0"/>
            </a:endParaRPr>
          </a:p>
          <a:p>
            <a:r>
              <a:rPr lang="es-MX" sz="1400" dirty="0">
                <a:latin typeface="Arial" panose="020B0604020202020204" pitchFamily="34" charset="0"/>
                <a:cs typeface="Arial" panose="020B0604020202020204" pitchFamily="34" charset="0"/>
              </a:rPr>
              <a:t> </a:t>
            </a:r>
            <a:endParaRPr lang="en-GB" sz="1400" dirty="0">
              <a:latin typeface="Arial" panose="020B0604020202020204" pitchFamily="34" charset="0"/>
              <a:cs typeface="Arial" panose="020B0604020202020204" pitchFamily="34" charset="0"/>
            </a:endParaRPr>
          </a:p>
          <a:p>
            <a:r>
              <a:rPr lang="es-MX" sz="1400" dirty="0">
                <a:latin typeface="Arial" panose="020B0604020202020204" pitchFamily="34" charset="0"/>
                <a:cs typeface="Arial" panose="020B0604020202020204" pitchFamily="34" charset="0"/>
              </a:rPr>
              <a:t>¿Y tú? ¿Qué tipo de persona eres?</a:t>
            </a:r>
            <a:endParaRPr lang="en-GB" sz="1400" dirty="0">
              <a:latin typeface="Arial" panose="020B0604020202020204" pitchFamily="34" charset="0"/>
              <a:cs typeface="Arial" panose="020B0604020202020204" pitchFamily="34" charset="0"/>
            </a:endParaRPr>
          </a:p>
          <a:p>
            <a:r>
              <a:rPr lang="es-MX" sz="1400" dirty="0">
                <a:latin typeface="Arial" panose="020B0604020202020204" pitchFamily="34" charset="0"/>
                <a:cs typeface="Arial" panose="020B0604020202020204" pitchFamily="34" charset="0"/>
              </a:rPr>
              <a:t>¿Tienes mascotas?</a:t>
            </a:r>
            <a:endParaRPr lang="en-GB" sz="1400" dirty="0">
              <a:latin typeface="Arial" panose="020B0604020202020204" pitchFamily="34" charset="0"/>
              <a:cs typeface="Arial" panose="020B0604020202020204" pitchFamily="34" charset="0"/>
            </a:endParaRPr>
          </a:p>
          <a:p>
            <a:r>
              <a:rPr lang="es-MX" sz="1400" dirty="0">
                <a:latin typeface="Arial" panose="020B0604020202020204" pitchFamily="34" charset="0"/>
                <a:cs typeface="Arial" panose="020B0604020202020204" pitchFamily="34" charset="0"/>
              </a:rPr>
              <a:t>¿Tienes hermanos?</a:t>
            </a:r>
            <a:endParaRPr lang="en-GB" sz="1400" dirty="0">
              <a:latin typeface="Arial" panose="020B0604020202020204" pitchFamily="34" charset="0"/>
              <a:cs typeface="Arial" panose="020B0604020202020204" pitchFamily="34" charset="0"/>
            </a:endParaRPr>
          </a:p>
          <a:p>
            <a:r>
              <a:rPr lang="es-MX" sz="1400" dirty="0">
                <a:latin typeface="Arial" panose="020B0604020202020204" pitchFamily="34" charset="0"/>
                <a:cs typeface="Arial" panose="020B0604020202020204" pitchFamily="34" charset="0"/>
              </a:rPr>
              <a:t>¿Cuándo es tu cumpleaños?</a:t>
            </a:r>
            <a:endParaRPr lang="en-GB" sz="1400" dirty="0">
              <a:latin typeface="Arial" panose="020B0604020202020204" pitchFamily="34" charset="0"/>
              <a:cs typeface="Arial" panose="020B0604020202020204" pitchFamily="34" charset="0"/>
            </a:endParaRPr>
          </a:p>
        </p:txBody>
      </p:sp>
      <p:sp>
        <p:nvSpPr>
          <p:cNvPr id="10" name="TextBox 4"/>
          <p:cNvSpPr txBox="1">
            <a:spLocks noChangeArrowheads="1"/>
          </p:cNvSpPr>
          <p:nvPr/>
        </p:nvSpPr>
        <p:spPr bwMode="auto">
          <a:xfrm>
            <a:off x="3445490" y="2083707"/>
            <a:ext cx="557213" cy="341313"/>
          </a:xfrm>
          <a:prstGeom prst="rect">
            <a:avLst/>
          </a:prstGeom>
          <a:noFill/>
          <a:ln w="9525">
            <a:noFill/>
            <a:miter lim="800000"/>
            <a:headEnd/>
            <a:tailEnd/>
          </a:ln>
        </p:spPr>
        <p:txBody>
          <a:bodyPr lIns="64291" tIns="32146" rIns="64291" bIns="32146">
            <a:spAutoFit/>
          </a:bodyPr>
          <a:lstStyle/>
          <a:p>
            <a:r>
              <a:rPr lang="fr-FR" dirty="0">
                <a:latin typeface="Calibri" pitchFamily="34" charset="0"/>
              </a:rPr>
              <a:t>❶</a:t>
            </a:r>
            <a:endParaRPr lang="fr-FR" dirty="0">
              <a:latin typeface="Verdana" pitchFamily="34" charset="0"/>
            </a:endParaRPr>
          </a:p>
        </p:txBody>
      </p:sp>
      <p:sp>
        <p:nvSpPr>
          <p:cNvPr id="11" name="TextBox 5"/>
          <p:cNvSpPr txBox="1">
            <a:spLocks noChangeArrowheads="1"/>
          </p:cNvSpPr>
          <p:nvPr/>
        </p:nvSpPr>
        <p:spPr bwMode="auto">
          <a:xfrm>
            <a:off x="3411806" y="2995347"/>
            <a:ext cx="557212" cy="341313"/>
          </a:xfrm>
          <a:prstGeom prst="rect">
            <a:avLst/>
          </a:prstGeom>
          <a:noFill/>
          <a:ln w="9525">
            <a:noFill/>
            <a:miter lim="800000"/>
            <a:headEnd/>
            <a:tailEnd/>
          </a:ln>
        </p:spPr>
        <p:txBody>
          <a:bodyPr lIns="64291" tIns="32146" rIns="64291" bIns="32146">
            <a:spAutoFit/>
          </a:bodyPr>
          <a:lstStyle/>
          <a:p>
            <a:r>
              <a:rPr lang="fr-FR" dirty="0">
                <a:latin typeface="Calibri" pitchFamily="34" charset="0"/>
              </a:rPr>
              <a:t>❷</a:t>
            </a:r>
            <a:endParaRPr lang="fr-FR" dirty="0">
              <a:latin typeface="Verdana" pitchFamily="34" charset="0"/>
            </a:endParaRPr>
          </a:p>
        </p:txBody>
      </p:sp>
      <p:sp>
        <p:nvSpPr>
          <p:cNvPr id="12" name="TextBox 6"/>
          <p:cNvSpPr txBox="1">
            <a:spLocks noChangeArrowheads="1"/>
          </p:cNvSpPr>
          <p:nvPr/>
        </p:nvSpPr>
        <p:spPr bwMode="auto">
          <a:xfrm>
            <a:off x="3457194" y="3845479"/>
            <a:ext cx="557212" cy="341312"/>
          </a:xfrm>
          <a:prstGeom prst="rect">
            <a:avLst/>
          </a:prstGeom>
          <a:noFill/>
          <a:ln w="9525">
            <a:noFill/>
            <a:miter lim="800000"/>
            <a:headEnd/>
            <a:tailEnd/>
          </a:ln>
        </p:spPr>
        <p:txBody>
          <a:bodyPr lIns="64291" tIns="32146" rIns="64291" bIns="32146">
            <a:spAutoFit/>
          </a:bodyPr>
          <a:lstStyle/>
          <a:p>
            <a:r>
              <a:rPr lang="fr-FR" dirty="0">
                <a:latin typeface="Calibri" pitchFamily="34" charset="0"/>
              </a:rPr>
              <a:t>❸</a:t>
            </a:r>
            <a:endParaRPr lang="fr-FR" dirty="0">
              <a:latin typeface="Verdana" pitchFamily="34" charset="0"/>
            </a:endParaRPr>
          </a:p>
        </p:txBody>
      </p:sp>
      <p:sp>
        <p:nvSpPr>
          <p:cNvPr id="13" name="TextBox 7"/>
          <p:cNvSpPr txBox="1">
            <a:spLocks noChangeArrowheads="1"/>
          </p:cNvSpPr>
          <p:nvPr/>
        </p:nvSpPr>
        <p:spPr bwMode="auto">
          <a:xfrm>
            <a:off x="3445490" y="4710774"/>
            <a:ext cx="557212" cy="341312"/>
          </a:xfrm>
          <a:prstGeom prst="rect">
            <a:avLst/>
          </a:prstGeom>
          <a:noFill/>
          <a:ln w="9525">
            <a:noFill/>
            <a:miter lim="800000"/>
            <a:headEnd/>
            <a:tailEnd/>
          </a:ln>
        </p:spPr>
        <p:txBody>
          <a:bodyPr lIns="64291" tIns="32146" rIns="64291" bIns="32146">
            <a:spAutoFit/>
          </a:bodyPr>
          <a:lstStyle/>
          <a:p>
            <a:r>
              <a:rPr lang="fr-FR" dirty="0">
                <a:latin typeface="Calibri" pitchFamily="34" charset="0"/>
              </a:rPr>
              <a:t>❹</a:t>
            </a:r>
            <a:endParaRPr lang="fr-FR" dirty="0">
              <a:latin typeface="Verdana" pitchFamily="34" charset="0"/>
            </a:endParaRPr>
          </a:p>
        </p:txBody>
      </p:sp>
      <p:pic>
        <p:nvPicPr>
          <p:cNvPr id="14"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32137">
            <a:off x="558797" y="1071647"/>
            <a:ext cx="2466600" cy="37059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Content Placeholder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65573" y="243502"/>
            <a:ext cx="1336425" cy="1336425"/>
          </a:xfrm>
          <a:prstGeom prst="rect">
            <a:avLst/>
          </a:prstGeom>
        </p:spPr>
      </p:pic>
    </p:spTree>
    <p:extLst>
      <p:ext uri="{BB962C8B-B14F-4D97-AF65-F5344CB8AC3E}">
        <p14:creationId xmlns:p14="http://schemas.microsoft.com/office/powerpoint/2010/main" val="9731741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AutoShape 4"/>
          <p:cNvSpPr>
            <a:spLocks noChangeArrowheads="1"/>
          </p:cNvSpPr>
          <p:nvPr/>
        </p:nvSpPr>
        <p:spPr bwMode="auto">
          <a:xfrm>
            <a:off x="4140200" y="908050"/>
            <a:ext cx="3095625" cy="1163638"/>
          </a:xfrm>
          <a:prstGeom prst="wedgeRectCallout">
            <a:avLst>
              <a:gd name="adj1" fmla="val -32198"/>
              <a:gd name="adj2" fmla="val 94131"/>
            </a:avLst>
          </a:prstGeom>
          <a:solidFill>
            <a:schemeClr val="accent6">
              <a:lumMod val="40000"/>
              <a:lumOff val="60000"/>
            </a:schemeClr>
          </a:solidFill>
          <a:ln w="9525">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s-ES" sz="3200" b="1" dirty="0">
                <a:solidFill>
                  <a:srgbClr val="002060"/>
                </a:solidFill>
                <a:latin typeface="Calibri" pitchFamily="34" charset="0"/>
              </a:rPr>
              <a:t>1. </a:t>
            </a:r>
            <a:r>
              <a:rPr lang="es-ES" sz="3200" b="1" dirty="0" smtClean="0">
                <a:solidFill>
                  <a:srgbClr val="002060"/>
                </a:solidFill>
                <a:latin typeface="Calibri" pitchFamily="34" charset="0"/>
              </a:rPr>
              <a:t>Me llamo Adam.</a:t>
            </a:r>
            <a:endParaRPr lang="es-ES" sz="3200" b="1" dirty="0">
              <a:solidFill>
                <a:srgbClr val="002060"/>
              </a:solidFill>
              <a:latin typeface="Calibri" pitchFamily="34" charset="0"/>
            </a:endParaRPr>
          </a:p>
        </p:txBody>
      </p:sp>
      <p:sp>
        <p:nvSpPr>
          <p:cNvPr id="9220" name="AutoShape 6"/>
          <p:cNvSpPr>
            <a:spLocks noChangeArrowheads="1"/>
          </p:cNvSpPr>
          <p:nvPr/>
        </p:nvSpPr>
        <p:spPr bwMode="auto">
          <a:xfrm>
            <a:off x="6227763" y="1700213"/>
            <a:ext cx="2735262" cy="1865312"/>
          </a:xfrm>
          <a:prstGeom prst="wedgeEllipseCallout">
            <a:avLst>
              <a:gd name="adj1" fmla="val -74819"/>
              <a:gd name="adj2" fmla="val 42954"/>
            </a:avLst>
          </a:prstGeom>
          <a:solidFill>
            <a:srgbClr val="FFFF99"/>
          </a:solidFill>
          <a:ln w="9525">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a:r>
              <a:rPr lang="es-ES" sz="2800" b="1" dirty="0" smtClean="0">
                <a:solidFill>
                  <a:srgbClr val="002060"/>
                </a:solidFill>
                <a:latin typeface="Calibri" pitchFamily="34" charset="0"/>
              </a:rPr>
              <a:t>2. Tengo 15 años.</a:t>
            </a:r>
            <a:endParaRPr lang="es-ES" sz="2800" b="1" dirty="0">
              <a:solidFill>
                <a:srgbClr val="002060"/>
              </a:solidFill>
              <a:latin typeface="Calibri" pitchFamily="34" charset="0"/>
            </a:endParaRPr>
          </a:p>
        </p:txBody>
      </p:sp>
      <p:sp>
        <p:nvSpPr>
          <p:cNvPr id="11271" name="AutoShape 7"/>
          <p:cNvSpPr>
            <a:spLocks noChangeArrowheads="1"/>
          </p:cNvSpPr>
          <p:nvPr/>
        </p:nvSpPr>
        <p:spPr bwMode="auto">
          <a:xfrm>
            <a:off x="3563888" y="4835723"/>
            <a:ext cx="3039034" cy="1527571"/>
          </a:xfrm>
          <a:prstGeom prst="wedgeEllipseCallout">
            <a:avLst>
              <a:gd name="adj1" fmla="val -17898"/>
              <a:gd name="adj2" fmla="val -75009"/>
            </a:avLst>
          </a:prstGeom>
          <a:solidFill>
            <a:schemeClr val="accent6">
              <a:lumMod val="75000"/>
            </a:schemeClr>
          </a:solidFill>
          <a:ln w="9525">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s-ES" sz="3200" b="1" dirty="0">
                <a:solidFill>
                  <a:schemeClr val="bg1"/>
                </a:solidFill>
                <a:latin typeface="Calibri" pitchFamily="34" charset="0"/>
              </a:rPr>
              <a:t>4. </a:t>
            </a:r>
            <a:r>
              <a:rPr lang="es-ES" sz="3200" b="1" dirty="0" smtClean="0">
                <a:solidFill>
                  <a:schemeClr val="bg1"/>
                </a:solidFill>
                <a:latin typeface="Calibri" pitchFamily="34" charset="0"/>
              </a:rPr>
              <a:t>Sí.</a:t>
            </a:r>
            <a:endParaRPr lang="es-ES" sz="3200" b="1" dirty="0">
              <a:solidFill>
                <a:schemeClr val="bg1"/>
              </a:solidFill>
              <a:latin typeface="Calibri" pitchFamily="34" charset="0"/>
            </a:endParaRPr>
          </a:p>
        </p:txBody>
      </p:sp>
      <p:sp>
        <p:nvSpPr>
          <p:cNvPr id="9222" name="AutoShape 10"/>
          <p:cNvSpPr>
            <a:spLocks noChangeArrowheads="1"/>
          </p:cNvSpPr>
          <p:nvPr/>
        </p:nvSpPr>
        <p:spPr bwMode="auto">
          <a:xfrm>
            <a:off x="684213" y="714375"/>
            <a:ext cx="3168650" cy="1785938"/>
          </a:xfrm>
          <a:prstGeom prst="wedgeEllipseCallout">
            <a:avLst>
              <a:gd name="adj1" fmla="val 42792"/>
              <a:gd name="adj2" fmla="val 74514"/>
            </a:avLst>
          </a:prstGeom>
          <a:solidFill>
            <a:srgbClr val="FFFF99"/>
          </a:solidFill>
          <a:ln w="9525">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a:r>
              <a:rPr lang="es-ES" sz="3200" b="1">
                <a:solidFill>
                  <a:srgbClr val="002060"/>
                </a:solidFill>
                <a:latin typeface="Calibri" pitchFamily="34" charset="0"/>
              </a:rPr>
              <a:t>7. Sí, pero es un poco aburrido.</a:t>
            </a:r>
            <a:endParaRPr lang="es-ES" sz="2800" b="1">
              <a:solidFill>
                <a:srgbClr val="002060"/>
              </a:solidFill>
              <a:latin typeface="Calibri" pitchFamily="34" charset="0"/>
            </a:endParaRPr>
          </a:p>
        </p:txBody>
      </p:sp>
      <p:pic>
        <p:nvPicPr>
          <p:cNvPr id="9223" name="Picture 11" descr="Trent%20Site%20cartoon%20boy%20smili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2708275"/>
            <a:ext cx="1398587" cy="1714500"/>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6" name="AutoShape 12"/>
          <p:cNvSpPr>
            <a:spLocks noChangeArrowheads="1"/>
          </p:cNvSpPr>
          <p:nvPr/>
        </p:nvSpPr>
        <p:spPr bwMode="auto">
          <a:xfrm>
            <a:off x="250825" y="2500313"/>
            <a:ext cx="2736850" cy="1793875"/>
          </a:xfrm>
          <a:prstGeom prst="wedgeEllipseCallout">
            <a:avLst>
              <a:gd name="adj1" fmla="val 78653"/>
              <a:gd name="adj2" fmla="val 38245"/>
            </a:avLst>
          </a:prstGeom>
          <a:solidFill>
            <a:schemeClr val="accent6">
              <a:lumMod val="60000"/>
              <a:lumOff val="40000"/>
            </a:schemeClr>
          </a:solidFill>
          <a:ln w="9525">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s-ES" sz="3200" b="1" dirty="0">
                <a:solidFill>
                  <a:srgbClr val="FFFFCC"/>
                </a:solidFill>
                <a:latin typeface="Calibri" pitchFamily="34" charset="0"/>
              </a:rPr>
              <a:t>6.  Sí, por supuesto. ¿Y tú?</a:t>
            </a:r>
          </a:p>
        </p:txBody>
      </p:sp>
      <p:sp>
        <p:nvSpPr>
          <p:cNvPr id="11277" name="AutoShape 4"/>
          <p:cNvSpPr>
            <a:spLocks noChangeArrowheads="1"/>
          </p:cNvSpPr>
          <p:nvPr/>
        </p:nvSpPr>
        <p:spPr bwMode="auto">
          <a:xfrm>
            <a:off x="5867400" y="3643313"/>
            <a:ext cx="3095625" cy="1568450"/>
          </a:xfrm>
          <a:prstGeom prst="wedgeRectCallout">
            <a:avLst>
              <a:gd name="adj1" fmla="val -70233"/>
              <a:gd name="adj2" fmla="val -31059"/>
            </a:avLst>
          </a:prstGeom>
          <a:solidFill>
            <a:schemeClr val="accent6">
              <a:lumMod val="60000"/>
              <a:lumOff val="40000"/>
            </a:schemeClr>
          </a:solidFill>
          <a:ln w="9525">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s-ES" sz="3200" b="1" dirty="0">
                <a:solidFill>
                  <a:srgbClr val="FFFFCC"/>
                </a:solidFill>
                <a:latin typeface="Calibri" pitchFamily="34" charset="0"/>
              </a:rPr>
              <a:t>3. </a:t>
            </a:r>
            <a:r>
              <a:rPr lang="es-ES" sz="3200" b="1" dirty="0" smtClean="0">
                <a:solidFill>
                  <a:srgbClr val="FFFFCC"/>
                </a:solidFill>
                <a:latin typeface="Calibri" pitchFamily="34" charset="0"/>
              </a:rPr>
              <a:t>En </a:t>
            </a:r>
            <a:r>
              <a:rPr lang="es-ES" sz="3200" b="1" dirty="0" err="1" smtClean="0">
                <a:solidFill>
                  <a:srgbClr val="FFFFCC"/>
                </a:solidFill>
                <a:latin typeface="Calibri" pitchFamily="34" charset="0"/>
              </a:rPr>
              <a:t>Cambourne</a:t>
            </a:r>
            <a:r>
              <a:rPr lang="es-ES" sz="3200" b="1" dirty="0" smtClean="0">
                <a:solidFill>
                  <a:srgbClr val="FFFFCC"/>
                </a:solidFill>
                <a:latin typeface="Calibri" pitchFamily="34" charset="0"/>
              </a:rPr>
              <a:t>.</a:t>
            </a:r>
            <a:endParaRPr lang="es-ES" sz="3200" b="1" dirty="0">
              <a:solidFill>
                <a:srgbClr val="FFFFCC"/>
              </a:solidFill>
              <a:latin typeface="Calibri" pitchFamily="34" charset="0"/>
            </a:endParaRPr>
          </a:p>
        </p:txBody>
      </p:sp>
      <p:sp>
        <p:nvSpPr>
          <p:cNvPr id="11278" name="AutoShape 7"/>
          <p:cNvSpPr>
            <a:spLocks noChangeArrowheads="1"/>
          </p:cNvSpPr>
          <p:nvPr/>
        </p:nvSpPr>
        <p:spPr bwMode="auto">
          <a:xfrm>
            <a:off x="0" y="4652963"/>
            <a:ext cx="3563888" cy="1655762"/>
          </a:xfrm>
          <a:prstGeom prst="wedgeEllipseCallout">
            <a:avLst>
              <a:gd name="adj1" fmla="val 10037"/>
              <a:gd name="adj2" fmla="val -73009"/>
            </a:avLst>
          </a:prstGeom>
          <a:solidFill>
            <a:schemeClr val="accent6">
              <a:lumMod val="40000"/>
              <a:lumOff val="60000"/>
            </a:schemeClr>
          </a:solidFill>
          <a:ln w="9525">
            <a:solidFill>
              <a:schemeClr val="tx1"/>
            </a:solidFill>
            <a:miter lim="800000"/>
            <a:headEnd/>
            <a:tailEn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r>
              <a:rPr lang="es-ES" sz="3200" b="1" dirty="0">
                <a:solidFill>
                  <a:srgbClr val="002060"/>
                </a:solidFill>
                <a:latin typeface="Calibri" pitchFamily="34" charset="0"/>
              </a:rPr>
              <a:t>5. Sí, me gusta mucho.</a:t>
            </a:r>
          </a:p>
        </p:txBody>
      </p:sp>
      <p:sp>
        <p:nvSpPr>
          <p:cNvPr id="11" name="Text Box 158"/>
          <p:cNvSpPr txBox="1">
            <a:spLocks noChangeArrowheads="1"/>
          </p:cNvSpPr>
          <p:nvPr/>
        </p:nvSpPr>
        <p:spPr bwMode="auto">
          <a:xfrm>
            <a:off x="0" y="-27384"/>
            <a:ext cx="9144000" cy="701675"/>
          </a:xfrm>
          <a:prstGeom prst="rect">
            <a:avLst/>
          </a:prstGeom>
          <a:solidFill>
            <a:srgbClr val="002060"/>
          </a:solidFill>
          <a:ln>
            <a:noFill/>
          </a:ln>
          <a:effectLst/>
        </p:spPr>
        <p:txBody>
          <a:bodyPr wrap="square">
            <a:spAutoFit/>
          </a:bodyPr>
          <a:lstStyle/>
          <a:p>
            <a:pPr algn="ctr"/>
            <a:r>
              <a:rPr lang="en-GB" sz="4000" dirty="0" smtClean="0">
                <a:solidFill>
                  <a:srgbClr val="FFFFCC"/>
                </a:solidFill>
                <a:latin typeface="Showcard Gothic" pitchFamily="82" charset="0"/>
              </a:rPr>
              <a:t>¿</a:t>
            </a:r>
            <a:r>
              <a:rPr lang="en-GB" sz="4000" dirty="0" err="1" smtClean="0">
                <a:solidFill>
                  <a:srgbClr val="FFFFCC"/>
                </a:solidFill>
                <a:latin typeface="Showcard Gothic" pitchFamily="82" charset="0"/>
              </a:rPr>
              <a:t>Cuáles</a:t>
            </a:r>
            <a:r>
              <a:rPr lang="en-GB" sz="4000" dirty="0" smtClean="0">
                <a:solidFill>
                  <a:srgbClr val="FFFFCC"/>
                </a:solidFill>
                <a:latin typeface="Showcard Gothic" pitchFamily="82" charset="0"/>
              </a:rPr>
              <a:t> son </a:t>
            </a:r>
            <a:r>
              <a:rPr lang="en-GB" sz="4000" dirty="0" err="1" smtClean="0">
                <a:solidFill>
                  <a:srgbClr val="FFFFCC"/>
                </a:solidFill>
                <a:latin typeface="Showcard Gothic" pitchFamily="82" charset="0"/>
              </a:rPr>
              <a:t>las</a:t>
            </a:r>
            <a:r>
              <a:rPr lang="en-GB" sz="4000" dirty="0" smtClean="0">
                <a:solidFill>
                  <a:srgbClr val="FFFFCC"/>
                </a:solidFill>
                <a:latin typeface="Showcard Gothic" pitchFamily="82" charset="0"/>
              </a:rPr>
              <a:t> </a:t>
            </a:r>
            <a:r>
              <a:rPr lang="en-GB" sz="4000" dirty="0" err="1" smtClean="0">
                <a:solidFill>
                  <a:srgbClr val="FFFFCC"/>
                </a:solidFill>
                <a:latin typeface="Showcard Gothic" pitchFamily="82" charset="0"/>
              </a:rPr>
              <a:t>preguntas</a:t>
            </a:r>
            <a:r>
              <a:rPr lang="en-GB" sz="4000" dirty="0" smtClean="0">
                <a:solidFill>
                  <a:srgbClr val="FFFFCC"/>
                </a:solidFill>
                <a:latin typeface="Showcard Gothic" pitchFamily="82" charset="0"/>
              </a:rPr>
              <a:t>?</a:t>
            </a:r>
            <a:endParaRPr lang="en-GB" sz="4000" dirty="0">
              <a:solidFill>
                <a:srgbClr val="FFFFCC"/>
              </a:solidFill>
              <a:latin typeface="Showcard Gothic" pitchFamily="82" charset="0"/>
            </a:endParaRPr>
          </a:p>
        </p:txBody>
      </p:sp>
    </p:spTree>
    <p:extLst>
      <p:ext uri="{BB962C8B-B14F-4D97-AF65-F5344CB8AC3E}">
        <p14:creationId xmlns:p14="http://schemas.microsoft.com/office/powerpoint/2010/main" val="37916042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395288" y="188913"/>
            <a:ext cx="8229600" cy="1143000"/>
          </a:xfrm>
        </p:spPr>
        <p:txBody>
          <a:bodyPr/>
          <a:lstStyle/>
          <a:p>
            <a:pPr eaLnBrk="1" hangingPunct="1"/>
            <a:r>
              <a:rPr lang="en-GB" sz="3200" smtClean="0"/>
              <a:t>Quelles sont les questions?</a:t>
            </a:r>
          </a:p>
        </p:txBody>
      </p:sp>
      <p:sp>
        <p:nvSpPr>
          <p:cNvPr id="60419" name="AutoShape 3"/>
          <p:cNvSpPr>
            <a:spLocks noChangeArrowheads="1"/>
          </p:cNvSpPr>
          <p:nvPr/>
        </p:nvSpPr>
        <p:spPr bwMode="auto">
          <a:xfrm>
            <a:off x="1116013" y="1412875"/>
            <a:ext cx="2232025" cy="865188"/>
          </a:xfrm>
          <a:prstGeom prst="wedgeEllipseCallout">
            <a:avLst>
              <a:gd name="adj1" fmla="val 63657"/>
              <a:gd name="adj2" fmla="val 101745"/>
            </a:avLst>
          </a:prstGeom>
          <a:solidFill>
            <a:srgbClr val="C0C0C0"/>
          </a:solidFill>
          <a:ln w="9525">
            <a:solidFill>
              <a:schemeClr val="tx1"/>
            </a:solidFill>
            <a:miter lim="800000"/>
            <a:headEnd/>
            <a:tailEnd/>
          </a:ln>
        </p:spPr>
        <p:txBody>
          <a:bodyPr/>
          <a:lstStyle/>
          <a:p>
            <a:pPr algn="ctr"/>
            <a:r>
              <a:rPr lang="en-GB">
                <a:latin typeface="Calibri" pitchFamily="34" charset="0"/>
              </a:rPr>
              <a:t>1. Il fait beau.</a:t>
            </a:r>
          </a:p>
        </p:txBody>
      </p:sp>
      <p:sp>
        <p:nvSpPr>
          <p:cNvPr id="60420" name="AutoShape 4"/>
          <p:cNvSpPr>
            <a:spLocks noChangeArrowheads="1"/>
          </p:cNvSpPr>
          <p:nvPr/>
        </p:nvSpPr>
        <p:spPr bwMode="auto">
          <a:xfrm>
            <a:off x="4140200" y="1341438"/>
            <a:ext cx="2232025" cy="647700"/>
          </a:xfrm>
          <a:prstGeom prst="wedgeRectCallout">
            <a:avLst>
              <a:gd name="adj1" fmla="val -38407"/>
              <a:gd name="adj2" fmla="val 152449"/>
            </a:avLst>
          </a:prstGeom>
          <a:solidFill>
            <a:srgbClr val="00CCFF"/>
          </a:solidFill>
          <a:ln w="9525">
            <a:solidFill>
              <a:schemeClr val="tx1"/>
            </a:solidFill>
            <a:miter lim="800000"/>
            <a:headEnd/>
            <a:tailEnd/>
          </a:ln>
        </p:spPr>
        <p:txBody>
          <a:bodyPr/>
          <a:lstStyle/>
          <a:p>
            <a:pPr algn="ctr"/>
            <a:r>
              <a:rPr lang="en-GB">
                <a:latin typeface="Calibri" pitchFamily="34" charset="0"/>
              </a:rPr>
              <a:t>2. La capitale de la Tunisie, c’est Tunis.</a:t>
            </a:r>
          </a:p>
        </p:txBody>
      </p:sp>
      <p:sp>
        <p:nvSpPr>
          <p:cNvPr id="60421" name="AutoShape 5"/>
          <p:cNvSpPr>
            <a:spLocks noChangeArrowheads="1"/>
          </p:cNvSpPr>
          <p:nvPr/>
        </p:nvSpPr>
        <p:spPr bwMode="auto">
          <a:xfrm>
            <a:off x="323850" y="2636838"/>
            <a:ext cx="1873250" cy="935037"/>
          </a:xfrm>
          <a:prstGeom prst="wedgeRoundRectCallout">
            <a:avLst>
              <a:gd name="adj1" fmla="val 110056"/>
              <a:gd name="adj2" fmla="val 34278"/>
              <a:gd name="adj3" fmla="val 16667"/>
            </a:avLst>
          </a:prstGeom>
          <a:solidFill>
            <a:srgbClr val="99CC00"/>
          </a:solidFill>
          <a:ln w="9525">
            <a:solidFill>
              <a:schemeClr val="tx1"/>
            </a:solidFill>
            <a:miter lim="800000"/>
            <a:headEnd/>
            <a:tailEnd/>
          </a:ln>
        </p:spPr>
        <p:txBody>
          <a:bodyPr/>
          <a:lstStyle/>
          <a:p>
            <a:pPr algn="ctr"/>
            <a:r>
              <a:rPr lang="en-GB">
                <a:latin typeface="Calibri" pitchFamily="34" charset="0"/>
              </a:rPr>
              <a:t>3. S’il fait du soleil, je fais du cyclisme.</a:t>
            </a:r>
          </a:p>
        </p:txBody>
      </p:sp>
      <p:sp>
        <p:nvSpPr>
          <p:cNvPr id="60422" name="AutoShape 6"/>
          <p:cNvSpPr>
            <a:spLocks noChangeArrowheads="1"/>
          </p:cNvSpPr>
          <p:nvPr/>
        </p:nvSpPr>
        <p:spPr bwMode="auto">
          <a:xfrm>
            <a:off x="6227763" y="1844675"/>
            <a:ext cx="2736850" cy="1152525"/>
          </a:xfrm>
          <a:prstGeom prst="wedgeEllipseCallout">
            <a:avLst>
              <a:gd name="adj1" fmla="val -71981"/>
              <a:gd name="adj2" fmla="val 65977"/>
            </a:avLst>
          </a:prstGeom>
          <a:solidFill>
            <a:srgbClr val="FFCC99"/>
          </a:solidFill>
          <a:ln w="9525">
            <a:solidFill>
              <a:schemeClr val="tx1"/>
            </a:solidFill>
            <a:miter lim="800000"/>
            <a:headEnd/>
            <a:tailEnd/>
          </a:ln>
        </p:spPr>
        <p:txBody>
          <a:bodyPr/>
          <a:lstStyle/>
          <a:p>
            <a:pPr algn="ctr"/>
            <a:r>
              <a:rPr lang="en-GB">
                <a:latin typeface="Calibri" pitchFamily="34" charset="0"/>
              </a:rPr>
              <a:t>4. Je vais en Espagne pour aller à la plage.</a:t>
            </a:r>
          </a:p>
        </p:txBody>
      </p:sp>
      <p:sp>
        <p:nvSpPr>
          <p:cNvPr id="60423" name="AutoShape 7"/>
          <p:cNvSpPr>
            <a:spLocks noChangeArrowheads="1"/>
          </p:cNvSpPr>
          <p:nvPr/>
        </p:nvSpPr>
        <p:spPr bwMode="auto">
          <a:xfrm>
            <a:off x="6443663" y="3141663"/>
            <a:ext cx="1943100" cy="863600"/>
          </a:xfrm>
          <a:prstGeom prst="wedgeEllipseCallout">
            <a:avLst>
              <a:gd name="adj1" fmla="val -109806"/>
              <a:gd name="adj2" fmla="val 56616"/>
            </a:avLst>
          </a:prstGeom>
          <a:solidFill>
            <a:srgbClr val="FFFF99"/>
          </a:solidFill>
          <a:ln w="9525">
            <a:solidFill>
              <a:schemeClr val="tx1"/>
            </a:solidFill>
            <a:miter lim="800000"/>
            <a:headEnd/>
            <a:tailEnd/>
          </a:ln>
        </p:spPr>
        <p:txBody>
          <a:bodyPr/>
          <a:lstStyle/>
          <a:p>
            <a:pPr algn="ctr"/>
            <a:r>
              <a:rPr lang="en-GB">
                <a:latin typeface="Calibri" pitchFamily="34" charset="0"/>
              </a:rPr>
              <a:t>5. Oui, bien sûr. Et toi? </a:t>
            </a:r>
          </a:p>
        </p:txBody>
      </p:sp>
      <p:sp>
        <p:nvSpPr>
          <p:cNvPr id="60424" name="AutoShape 8"/>
          <p:cNvSpPr>
            <a:spLocks noChangeArrowheads="1"/>
          </p:cNvSpPr>
          <p:nvPr/>
        </p:nvSpPr>
        <p:spPr bwMode="auto">
          <a:xfrm>
            <a:off x="395288" y="4005263"/>
            <a:ext cx="2592387" cy="720725"/>
          </a:xfrm>
          <a:prstGeom prst="wedgeRoundRectCallout">
            <a:avLst>
              <a:gd name="adj1" fmla="val 72903"/>
              <a:gd name="adj2" fmla="val -107708"/>
              <a:gd name="adj3" fmla="val 16667"/>
            </a:avLst>
          </a:prstGeom>
          <a:solidFill>
            <a:schemeClr val="accent1"/>
          </a:solidFill>
          <a:ln w="9525">
            <a:solidFill>
              <a:schemeClr val="tx1"/>
            </a:solidFill>
            <a:miter lim="800000"/>
            <a:headEnd/>
            <a:tailEnd/>
          </a:ln>
        </p:spPr>
        <p:txBody>
          <a:bodyPr/>
          <a:lstStyle/>
          <a:p>
            <a:pPr algn="ctr"/>
            <a:r>
              <a:rPr lang="en-GB">
                <a:latin typeface="Calibri" pitchFamily="34" charset="0"/>
              </a:rPr>
              <a:t>6. Hier je suis resté à la maison.</a:t>
            </a:r>
          </a:p>
        </p:txBody>
      </p:sp>
      <p:sp>
        <p:nvSpPr>
          <p:cNvPr id="60425" name="AutoShape 9"/>
          <p:cNvSpPr>
            <a:spLocks noChangeArrowheads="1"/>
          </p:cNvSpPr>
          <p:nvPr/>
        </p:nvSpPr>
        <p:spPr bwMode="auto">
          <a:xfrm>
            <a:off x="2051050" y="5300663"/>
            <a:ext cx="2305050" cy="360362"/>
          </a:xfrm>
          <a:prstGeom prst="wedgeRectCallout">
            <a:avLst>
              <a:gd name="adj1" fmla="val 35264"/>
              <a:gd name="adj2" fmla="val -273787"/>
            </a:avLst>
          </a:prstGeom>
          <a:solidFill>
            <a:srgbClr val="FF6600"/>
          </a:solidFill>
          <a:ln w="9525">
            <a:solidFill>
              <a:schemeClr val="tx1"/>
            </a:solidFill>
            <a:miter lim="800000"/>
            <a:headEnd/>
            <a:tailEnd/>
          </a:ln>
        </p:spPr>
        <p:txBody>
          <a:bodyPr/>
          <a:lstStyle/>
          <a:p>
            <a:pPr algn="ctr"/>
            <a:r>
              <a:rPr lang="en-GB">
                <a:latin typeface="Calibri" pitchFamily="34" charset="0"/>
              </a:rPr>
              <a:t>7. On peut faire du ski</a:t>
            </a:r>
          </a:p>
        </p:txBody>
      </p:sp>
      <p:sp>
        <p:nvSpPr>
          <p:cNvPr id="60426" name="AutoShape 10"/>
          <p:cNvSpPr>
            <a:spLocks noChangeArrowheads="1"/>
          </p:cNvSpPr>
          <p:nvPr/>
        </p:nvSpPr>
        <p:spPr bwMode="auto">
          <a:xfrm>
            <a:off x="4787900" y="5661025"/>
            <a:ext cx="2232025" cy="719138"/>
          </a:xfrm>
          <a:prstGeom prst="wedgeEllipseCallout">
            <a:avLst>
              <a:gd name="adj1" fmla="val -62801"/>
              <a:gd name="adj2" fmla="val -212912"/>
            </a:avLst>
          </a:prstGeom>
          <a:solidFill>
            <a:srgbClr val="33CCCC"/>
          </a:solidFill>
          <a:ln w="9525">
            <a:solidFill>
              <a:schemeClr val="tx1"/>
            </a:solidFill>
            <a:miter lim="800000"/>
            <a:headEnd/>
            <a:tailEnd/>
          </a:ln>
        </p:spPr>
        <p:txBody>
          <a:bodyPr/>
          <a:lstStyle/>
          <a:p>
            <a:pPr algn="ctr"/>
            <a:r>
              <a:rPr lang="en-GB" sz="2000">
                <a:latin typeface="Calibri" pitchFamily="34" charset="0"/>
              </a:rPr>
              <a:t>9.  Peut-être</a:t>
            </a:r>
            <a:endParaRPr lang="en-GB">
              <a:latin typeface="Calibri" pitchFamily="34" charset="0"/>
            </a:endParaRPr>
          </a:p>
        </p:txBody>
      </p:sp>
      <p:pic>
        <p:nvPicPr>
          <p:cNvPr id="60427" name="Picture 11" descr="Trent%20Site%20cartoon%20boy%20smili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2708275"/>
            <a:ext cx="13985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8" name="AutoShape 12"/>
          <p:cNvSpPr>
            <a:spLocks noChangeArrowheads="1"/>
          </p:cNvSpPr>
          <p:nvPr/>
        </p:nvSpPr>
        <p:spPr bwMode="auto">
          <a:xfrm>
            <a:off x="6877050" y="4508500"/>
            <a:ext cx="2087563" cy="1152525"/>
          </a:xfrm>
          <a:prstGeom prst="wedgeEllipseCallout">
            <a:avLst>
              <a:gd name="adj1" fmla="val -125208"/>
              <a:gd name="adj2" fmla="val -67079"/>
            </a:avLst>
          </a:prstGeom>
          <a:solidFill>
            <a:srgbClr val="FFCC99"/>
          </a:solidFill>
          <a:ln w="9525">
            <a:solidFill>
              <a:schemeClr val="tx1"/>
            </a:solidFill>
            <a:miter lim="800000"/>
            <a:headEnd/>
            <a:tailEnd/>
          </a:ln>
        </p:spPr>
        <p:txBody>
          <a:bodyPr/>
          <a:lstStyle/>
          <a:p>
            <a:pPr algn="ctr"/>
            <a:r>
              <a:rPr lang="en-GB">
                <a:latin typeface="Calibri" pitchFamily="34" charset="0"/>
              </a:rPr>
              <a:t>8. Je vais visiter le château</a:t>
            </a:r>
          </a:p>
        </p:txBody>
      </p:sp>
    </p:spTree>
    <p:extLst>
      <p:ext uri="{BB962C8B-B14F-4D97-AF65-F5344CB8AC3E}">
        <p14:creationId xmlns:p14="http://schemas.microsoft.com/office/powerpoint/2010/main" val="220597521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rent%20Site%20cartoon%20boy%20smili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73463" y="2205038"/>
            <a:ext cx="13985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AutoShape 3"/>
          <p:cNvSpPr>
            <a:spLocks noChangeArrowheads="1"/>
          </p:cNvSpPr>
          <p:nvPr/>
        </p:nvSpPr>
        <p:spPr bwMode="auto">
          <a:xfrm>
            <a:off x="5724525" y="4508500"/>
            <a:ext cx="3024188" cy="1223963"/>
          </a:xfrm>
          <a:prstGeom prst="wedgeRoundRectCallout">
            <a:avLst>
              <a:gd name="adj1" fmla="val -75514"/>
              <a:gd name="adj2" fmla="val -99806"/>
              <a:gd name="adj3" fmla="val 16667"/>
            </a:avLst>
          </a:prstGeom>
          <a:solidFill>
            <a:schemeClr val="bg1"/>
          </a:solidFill>
          <a:ln w="9525">
            <a:solidFill>
              <a:schemeClr val="tx1"/>
            </a:solidFill>
            <a:miter lim="800000"/>
            <a:headEnd/>
            <a:tailEnd/>
          </a:ln>
        </p:spPr>
        <p:txBody>
          <a:bodyPr/>
          <a:lstStyle/>
          <a:p>
            <a:pPr algn="ctr"/>
            <a:r>
              <a:rPr lang="en-GB" sz="2400">
                <a:latin typeface="Calibri" pitchFamily="34" charset="0"/>
                <a:cs typeface="Arial" pitchFamily="34" charset="0"/>
              </a:rPr>
              <a:t>Ich wohne in Hamburg in Deutschland. </a:t>
            </a:r>
          </a:p>
        </p:txBody>
      </p:sp>
      <p:sp>
        <p:nvSpPr>
          <p:cNvPr id="10244" name="AutoShape 4"/>
          <p:cNvSpPr>
            <a:spLocks noChangeArrowheads="1"/>
          </p:cNvSpPr>
          <p:nvPr/>
        </p:nvSpPr>
        <p:spPr bwMode="auto">
          <a:xfrm>
            <a:off x="5076825" y="1125538"/>
            <a:ext cx="3600450" cy="792162"/>
          </a:xfrm>
          <a:prstGeom prst="wedgeRoundRectCallout">
            <a:avLst>
              <a:gd name="adj1" fmla="val -55731"/>
              <a:gd name="adj2" fmla="val 172245"/>
              <a:gd name="adj3" fmla="val 16667"/>
            </a:avLst>
          </a:prstGeom>
          <a:solidFill>
            <a:schemeClr val="bg1"/>
          </a:solidFill>
          <a:ln w="9525">
            <a:solidFill>
              <a:schemeClr val="tx1"/>
            </a:solidFill>
            <a:miter lim="800000"/>
            <a:headEnd/>
            <a:tailEnd/>
          </a:ln>
        </p:spPr>
        <p:txBody>
          <a:bodyPr/>
          <a:lstStyle/>
          <a:p>
            <a:pPr algn="ctr"/>
            <a:r>
              <a:rPr lang="en-GB" sz="2400">
                <a:latin typeface="Calibri" pitchFamily="34" charset="0"/>
                <a:cs typeface="Arial" pitchFamily="34" charset="0"/>
              </a:rPr>
              <a:t>Mein Lieblingsfach ist Deutsch! </a:t>
            </a:r>
          </a:p>
        </p:txBody>
      </p:sp>
      <p:sp>
        <p:nvSpPr>
          <p:cNvPr id="10245" name="AutoShape 5"/>
          <p:cNvSpPr>
            <a:spLocks noChangeArrowheads="1"/>
          </p:cNvSpPr>
          <p:nvPr/>
        </p:nvSpPr>
        <p:spPr bwMode="auto">
          <a:xfrm>
            <a:off x="0" y="2924175"/>
            <a:ext cx="3024188" cy="793750"/>
          </a:xfrm>
          <a:prstGeom prst="wedgeRoundRectCallout">
            <a:avLst>
              <a:gd name="adj1" fmla="val 66431"/>
              <a:gd name="adj2" fmla="val 28801"/>
              <a:gd name="adj3" fmla="val 16667"/>
            </a:avLst>
          </a:prstGeom>
          <a:solidFill>
            <a:schemeClr val="bg1"/>
          </a:solidFill>
          <a:ln w="9525">
            <a:solidFill>
              <a:schemeClr val="tx1"/>
            </a:solidFill>
            <a:miter lim="800000"/>
            <a:headEnd/>
            <a:tailEnd/>
          </a:ln>
        </p:spPr>
        <p:txBody>
          <a:bodyPr/>
          <a:lstStyle/>
          <a:p>
            <a:pPr algn="ctr"/>
            <a:r>
              <a:rPr lang="en-GB" sz="2400">
                <a:latin typeface="Calibri" pitchFamily="34" charset="0"/>
                <a:cs typeface="Arial" pitchFamily="34" charset="0"/>
              </a:rPr>
              <a:t>Es ist neun Uhr dreißig.</a:t>
            </a:r>
          </a:p>
        </p:txBody>
      </p:sp>
      <p:sp>
        <p:nvSpPr>
          <p:cNvPr id="10246" name="AutoShape 6"/>
          <p:cNvSpPr>
            <a:spLocks noChangeArrowheads="1"/>
          </p:cNvSpPr>
          <p:nvPr/>
        </p:nvSpPr>
        <p:spPr bwMode="auto">
          <a:xfrm>
            <a:off x="5364163" y="2997200"/>
            <a:ext cx="3168650" cy="792163"/>
          </a:xfrm>
          <a:prstGeom prst="wedgeRoundRectCallout">
            <a:avLst>
              <a:gd name="adj1" fmla="val -62074"/>
              <a:gd name="adj2" fmla="val 30560"/>
              <a:gd name="adj3" fmla="val 16667"/>
            </a:avLst>
          </a:prstGeom>
          <a:solidFill>
            <a:schemeClr val="bg1"/>
          </a:solidFill>
          <a:ln w="9525">
            <a:solidFill>
              <a:schemeClr val="tx1"/>
            </a:solidFill>
            <a:miter lim="800000"/>
            <a:headEnd/>
            <a:tailEnd/>
          </a:ln>
        </p:spPr>
        <p:txBody>
          <a:bodyPr/>
          <a:lstStyle/>
          <a:p>
            <a:pPr algn="ctr"/>
            <a:r>
              <a:rPr lang="en-GB" sz="2400">
                <a:latin typeface="Calibri" pitchFamily="34" charset="0"/>
                <a:cs typeface="Arial" pitchFamily="34" charset="0"/>
              </a:rPr>
              <a:t>Ab und zu…</a:t>
            </a:r>
          </a:p>
        </p:txBody>
      </p:sp>
      <p:sp>
        <p:nvSpPr>
          <p:cNvPr id="10247" name="AutoShape 7"/>
          <p:cNvSpPr>
            <a:spLocks noChangeArrowheads="1"/>
          </p:cNvSpPr>
          <p:nvPr/>
        </p:nvSpPr>
        <p:spPr bwMode="auto">
          <a:xfrm>
            <a:off x="323850" y="4221163"/>
            <a:ext cx="2447925" cy="576262"/>
          </a:xfrm>
          <a:prstGeom prst="wedgeRoundRectCallout">
            <a:avLst>
              <a:gd name="adj1" fmla="val 103630"/>
              <a:gd name="adj2" fmla="val -95731"/>
              <a:gd name="adj3" fmla="val 16667"/>
            </a:avLst>
          </a:prstGeom>
          <a:solidFill>
            <a:schemeClr val="bg1"/>
          </a:solidFill>
          <a:ln w="9525">
            <a:solidFill>
              <a:schemeClr val="tx1"/>
            </a:solidFill>
            <a:miter lim="800000"/>
            <a:headEnd/>
            <a:tailEnd/>
          </a:ln>
        </p:spPr>
        <p:txBody>
          <a:bodyPr/>
          <a:lstStyle/>
          <a:p>
            <a:pPr algn="ctr"/>
            <a:r>
              <a:rPr lang="en-GB" sz="2400">
                <a:latin typeface="Calibri" pitchFamily="34" charset="0"/>
                <a:cs typeface="Arial" pitchFamily="34" charset="0"/>
              </a:rPr>
              <a:t>Vielleicht…</a:t>
            </a:r>
          </a:p>
        </p:txBody>
      </p:sp>
      <p:sp>
        <p:nvSpPr>
          <p:cNvPr id="10248" name="Text Box 8"/>
          <p:cNvSpPr txBox="1">
            <a:spLocks noChangeArrowheads="1"/>
          </p:cNvSpPr>
          <p:nvPr/>
        </p:nvSpPr>
        <p:spPr bwMode="auto">
          <a:xfrm>
            <a:off x="611188" y="0"/>
            <a:ext cx="77041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3200" b="1">
                <a:latin typeface="Calibri" pitchFamily="34" charset="0"/>
              </a:rPr>
              <a:t>Was sind die Fragen?</a:t>
            </a:r>
            <a:endParaRPr lang="en-GB" sz="3200" b="1">
              <a:latin typeface="Calibri" pitchFamily="34" charset="0"/>
              <a:cs typeface="Arial" pitchFamily="34" charset="0"/>
            </a:endParaRPr>
          </a:p>
        </p:txBody>
      </p:sp>
      <p:sp>
        <p:nvSpPr>
          <p:cNvPr id="10249" name="AutoShape 9"/>
          <p:cNvSpPr>
            <a:spLocks noChangeArrowheads="1"/>
          </p:cNvSpPr>
          <p:nvPr/>
        </p:nvSpPr>
        <p:spPr bwMode="auto">
          <a:xfrm>
            <a:off x="179388" y="908050"/>
            <a:ext cx="3384550" cy="1295400"/>
          </a:xfrm>
          <a:prstGeom prst="wedgeRoundRectCallout">
            <a:avLst>
              <a:gd name="adj1" fmla="val 53519"/>
              <a:gd name="adj2" fmla="val 112380"/>
              <a:gd name="adj3" fmla="val 16667"/>
            </a:avLst>
          </a:prstGeom>
          <a:solidFill>
            <a:schemeClr val="bg1"/>
          </a:solidFill>
          <a:ln w="9525">
            <a:solidFill>
              <a:schemeClr val="tx1"/>
            </a:solidFill>
            <a:miter lim="800000"/>
            <a:headEnd/>
            <a:tailEnd/>
          </a:ln>
        </p:spPr>
        <p:txBody>
          <a:bodyPr/>
          <a:lstStyle/>
          <a:p>
            <a:pPr algn="ctr"/>
            <a:r>
              <a:rPr lang="en-GB" sz="2400">
                <a:latin typeface="Calibri" pitchFamily="34" charset="0"/>
              </a:rPr>
              <a:t>Ja. Ich habe eine Schwester und zwei Brüder.</a:t>
            </a:r>
          </a:p>
        </p:txBody>
      </p:sp>
      <p:sp>
        <p:nvSpPr>
          <p:cNvPr id="10250" name="AutoShape 6"/>
          <p:cNvSpPr>
            <a:spLocks noChangeArrowheads="1"/>
          </p:cNvSpPr>
          <p:nvPr/>
        </p:nvSpPr>
        <p:spPr bwMode="auto">
          <a:xfrm>
            <a:off x="611188" y="5373688"/>
            <a:ext cx="3529012" cy="1223962"/>
          </a:xfrm>
          <a:prstGeom prst="wedgeRoundRectCallout">
            <a:avLst>
              <a:gd name="adj1" fmla="val 48333"/>
              <a:gd name="adj2" fmla="val -150778"/>
              <a:gd name="adj3" fmla="val 16667"/>
            </a:avLst>
          </a:prstGeom>
          <a:solidFill>
            <a:schemeClr val="bg1"/>
          </a:solidFill>
          <a:ln w="9525">
            <a:solidFill>
              <a:schemeClr val="tx1"/>
            </a:solidFill>
            <a:miter lim="800000"/>
            <a:headEnd/>
            <a:tailEnd/>
          </a:ln>
        </p:spPr>
        <p:txBody>
          <a:bodyPr/>
          <a:lstStyle/>
          <a:p>
            <a:pPr algn="ctr"/>
            <a:r>
              <a:rPr lang="en-GB" sz="2400">
                <a:latin typeface="Calibri" pitchFamily="34" charset="0"/>
                <a:cs typeface="Arial" pitchFamily="34" charset="0"/>
              </a:rPr>
              <a:t>In meiner Freizeit fahre ich gern Rad und ich besuche Freunde. </a:t>
            </a:r>
          </a:p>
        </p:txBody>
      </p:sp>
      <p:sp>
        <p:nvSpPr>
          <p:cNvPr id="10251" name="AutoShape 7"/>
          <p:cNvSpPr>
            <a:spLocks noChangeArrowheads="1"/>
          </p:cNvSpPr>
          <p:nvPr/>
        </p:nvSpPr>
        <p:spPr bwMode="auto">
          <a:xfrm>
            <a:off x="4284663" y="5805488"/>
            <a:ext cx="2881312" cy="908050"/>
          </a:xfrm>
          <a:prstGeom prst="wedgeRoundRectCallout">
            <a:avLst>
              <a:gd name="adj1" fmla="val -34023"/>
              <a:gd name="adj2" fmla="val -210491"/>
              <a:gd name="adj3" fmla="val 16667"/>
            </a:avLst>
          </a:prstGeom>
          <a:solidFill>
            <a:schemeClr val="bg1"/>
          </a:solidFill>
          <a:ln w="9525">
            <a:solidFill>
              <a:schemeClr val="tx1"/>
            </a:solidFill>
            <a:miter lim="800000"/>
            <a:headEnd/>
            <a:tailEnd/>
          </a:ln>
        </p:spPr>
        <p:txBody>
          <a:bodyPr/>
          <a:lstStyle/>
          <a:p>
            <a:pPr algn="ctr"/>
            <a:r>
              <a:rPr lang="en-GB" sz="2400">
                <a:latin typeface="Calibri" pitchFamily="34" charset="0"/>
                <a:cs typeface="Arial" pitchFamily="34" charset="0"/>
              </a:rPr>
              <a:t>Das ist eine gute Frage!</a:t>
            </a:r>
          </a:p>
        </p:txBody>
      </p:sp>
    </p:spTree>
    <p:extLst>
      <p:ext uri="{BB962C8B-B14F-4D97-AF65-F5344CB8AC3E}">
        <p14:creationId xmlns:p14="http://schemas.microsoft.com/office/powerpoint/2010/main" val="4062289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pic>
        <p:nvPicPr>
          <p:cNvPr id="7" name="Picture 6"/>
          <p:cNvPicPr>
            <a:picLocks noChangeAspect="1"/>
          </p:cNvPicPr>
          <p:nvPr/>
        </p:nvPicPr>
        <p:blipFill>
          <a:blip r:embed="rId5">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1872779" y="314755"/>
            <a:ext cx="5567971" cy="5567971"/>
          </a:xfrm>
          <a:prstGeom prst="rect">
            <a:avLst/>
          </a:prstGeom>
        </p:spPr>
      </p:pic>
      <p:sp>
        <p:nvSpPr>
          <p:cNvPr id="8" name="Title 1"/>
          <p:cNvSpPr txBox="1">
            <a:spLocks/>
          </p:cNvSpPr>
          <p:nvPr/>
        </p:nvSpPr>
        <p:spPr>
          <a:xfrm>
            <a:off x="334630" y="757011"/>
            <a:ext cx="8644270" cy="2354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dirty="0" smtClean="0">
                <a:latin typeface="Rockwell" panose="02060603020205020403" pitchFamily="18" charset="0"/>
                <a:ea typeface="Segoe UI Black" panose="020B0A02040204020203" pitchFamily="34" charset="0"/>
                <a:cs typeface="Segoe UI Black" panose="020B0A02040204020203" pitchFamily="34" charset="0"/>
              </a:rPr>
              <a:t>Task 1</a:t>
            </a:r>
            <a:br>
              <a:rPr lang="en-GB" sz="6000" dirty="0" smtClean="0">
                <a:latin typeface="Rockwell" panose="02060603020205020403" pitchFamily="18" charset="0"/>
                <a:ea typeface="Segoe UI Black" panose="020B0A02040204020203" pitchFamily="34" charset="0"/>
                <a:cs typeface="Segoe UI Black" panose="020B0A02040204020203" pitchFamily="34" charset="0"/>
              </a:rPr>
            </a:br>
            <a:r>
              <a:rPr lang="en-GB" sz="6000" dirty="0" smtClean="0">
                <a:latin typeface="Rockwell" panose="02060603020205020403" pitchFamily="18" charset="0"/>
                <a:ea typeface="Segoe UI Black" panose="020B0A02040204020203" pitchFamily="34" charset="0"/>
                <a:cs typeface="Segoe UI Black" panose="020B0A02040204020203" pitchFamily="34" charset="0"/>
              </a:rPr>
              <a:t>Asking questions</a:t>
            </a:r>
            <a:endParaRPr lang="en-GB" sz="6000" dirty="0">
              <a:latin typeface="Rockwell" panose="02060603020205020403" pitchFamily="18" charset="0"/>
              <a:ea typeface="Segoe UI Black" panose="020B0A02040204020203" pitchFamily="34" charset="0"/>
              <a:cs typeface="Segoe UI Black" panose="020B0A02040204020203" pitchFamily="34" charset="0"/>
            </a:endParaRPr>
          </a:p>
        </p:txBody>
      </p:sp>
      <p:sp>
        <p:nvSpPr>
          <p:cNvPr id="2" name="TextBox 1"/>
          <p:cNvSpPr txBox="1"/>
          <p:nvPr/>
        </p:nvSpPr>
        <p:spPr>
          <a:xfrm>
            <a:off x="410127" y="2784362"/>
            <a:ext cx="7844118" cy="3693319"/>
          </a:xfrm>
          <a:prstGeom prst="rect">
            <a:avLst/>
          </a:prstGeom>
          <a:noFill/>
        </p:spPr>
        <p:txBody>
          <a:bodyPr wrap="square" rtlCol="0">
            <a:spAutoFit/>
          </a:bodyPr>
          <a:lstStyle/>
          <a:p>
            <a:r>
              <a:rPr lang="en-GB" dirty="0" smtClean="0">
                <a:latin typeface="Rockwell" panose="02060603020205020403" pitchFamily="18" charset="0"/>
              </a:rPr>
              <a:t>Consider the 5 tasks we have seen for developing students’ ability to ask </a:t>
            </a:r>
            <a:r>
              <a:rPr lang="en-GB" dirty="0">
                <a:latin typeface="Rockwell" panose="02060603020205020403" pitchFamily="18" charset="0"/>
              </a:rPr>
              <a:t>spontaneous </a:t>
            </a:r>
            <a:r>
              <a:rPr lang="en-GB" dirty="0" smtClean="0">
                <a:latin typeface="Rockwell" panose="02060603020205020403" pitchFamily="18" charset="0"/>
              </a:rPr>
              <a:t>questions :</a:t>
            </a:r>
            <a:br>
              <a:rPr lang="en-GB" dirty="0" smtClean="0">
                <a:latin typeface="Rockwell" panose="02060603020205020403" pitchFamily="18" charset="0"/>
              </a:rPr>
            </a:br>
            <a:r>
              <a:rPr lang="en-GB" dirty="0" smtClean="0">
                <a:latin typeface="Rockwell" panose="02060603020205020403" pitchFamily="18" charset="0"/>
              </a:rPr>
              <a:t>1 Pair work (model </a:t>
            </a:r>
            <a:r>
              <a:rPr lang="en-GB" dirty="0" smtClean="0">
                <a:latin typeface="Rockwell" panose="02060603020205020403" pitchFamily="18" charset="0"/>
                <a:sym typeface="Wingdings" panose="05000000000000000000" pitchFamily="2" charset="2"/>
              </a:rPr>
              <a:t> Q&amp;A</a:t>
            </a:r>
            <a:r>
              <a:rPr lang="en-GB" dirty="0" smtClean="0">
                <a:latin typeface="Rockwell" panose="02060603020205020403" pitchFamily="18" charset="0"/>
              </a:rPr>
              <a:t>)</a:t>
            </a:r>
            <a:br>
              <a:rPr lang="en-GB" dirty="0" smtClean="0">
                <a:latin typeface="Rockwell" panose="02060603020205020403" pitchFamily="18" charset="0"/>
              </a:rPr>
            </a:br>
            <a:r>
              <a:rPr lang="en-GB" dirty="0" smtClean="0">
                <a:latin typeface="Rockwell" panose="02060603020205020403" pitchFamily="18" charset="0"/>
              </a:rPr>
              <a:t>2 Telepathy </a:t>
            </a:r>
            <a:r>
              <a:rPr lang="en-GB" dirty="0" smtClean="0">
                <a:latin typeface="Rockwell" panose="02060603020205020403" pitchFamily="18" charset="0"/>
                <a:sym typeface="Wingdings" panose="05000000000000000000" pitchFamily="2" charset="2"/>
              </a:rPr>
              <a:t> Q&amp; A</a:t>
            </a:r>
            <a:br>
              <a:rPr lang="en-GB" dirty="0" smtClean="0">
                <a:latin typeface="Rockwell" panose="02060603020205020403" pitchFamily="18" charset="0"/>
                <a:sym typeface="Wingdings" panose="05000000000000000000" pitchFamily="2" charset="2"/>
              </a:rPr>
            </a:br>
            <a:r>
              <a:rPr lang="en-GB" dirty="0" smtClean="0">
                <a:latin typeface="Rockwell" panose="02060603020205020403" pitchFamily="18" charset="0"/>
                <a:sym typeface="Wingdings" panose="05000000000000000000" pitchFamily="2" charset="2"/>
              </a:rPr>
              <a:t>3 Group work – collective memory  Q&amp;A</a:t>
            </a:r>
            <a:br>
              <a:rPr lang="en-GB" dirty="0" smtClean="0">
                <a:latin typeface="Rockwell" panose="02060603020205020403" pitchFamily="18" charset="0"/>
                <a:sym typeface="Wingdings" panose="05000000000000000000" pitchFamily="2" charset="2"/>
              </a:rPr>
            </a:br>
            <a:r>
              <a:rPr lang="en-GB" dirty="0" smtClean="0">
                <a:latin typeface="Rockwell" panose="02060603020205020403" pitchFamily="18" charset="0"/>
                <a:sym typeface="Wingdings" panose="05000000000000000000" pitchFamily="2" charset="2"/>
              </a:rPr>
              <a:t>4  </a:t>
            </a:r>
            <a:r>
              <a:rPr lang="en-GB" dirty="0" err="1" smtClean="0">
                <a:latin typeface="Rockwell" panose="02060603020205020403" pitchFamily="18" charset="0"/>
                <a:sym typeface="Wingdings" panose="05000000000000000000" pitchFamily="2" charset="2"/>
              </a:rPr>
              <a:t>Hotseating</a:t>
            </a:r>
            <a:r>
              <a:rPr lang="en-GB" dirty="0" smtClean="0">
                <a:latin typeface="Rockwell" panose="02060603020205020403" pitchFamily="18" charset="0"/>
                <a:sym typeface="Wingdings" panose="05000000000000000000" pitchFamily="2" charset="2"/>
              </a:rPr>
              <a:t>  Q&amp;A</a:t>
            </a:r>
            <a:br>
              <a:rPr lang="en-GB" dirty="0" smtClean="0">
                <a:latin typeface="Rockwell" panose="02060603020205020403" pitchFamily="18" charset="0"/>
                <a:sym typeface="Wingdings" panose="05000000000000000000" pitchFamily="2" charset="2"/>
              </a:rPr>
            </a:br>
            <a:r>
              <a:rPr lang="en-GB" dirty="0" smtClean="0">
                <a:latin typeface="Rockwell" panose="02060603020205020403" pitchFamily="18" charset="0"/>
                <a:sym typeface="Wingdings" panose="05000000000000000000" pitchFamily="2" charset="2"/>
              </a:rPr>
              <a:t>5  What are the questions  Q&amp;A</a:t>
            </a:r>
            <a:br>
              <a:rPr lang="en-GB" dirty="0" smtClean="0">
                <a:latin typeface="Rockwell" panose="02060603020205020403" pitchFamily="18" charset="0"/>
                <a:sym typeface="Wingdings" panose="05000000000000000000" pitchFamily="2" charset="2"/>
              </a:rPr>
            </a:br>
            <a:r>
              <a:rPr lang="en-GB" dirty="0" smtClean="0">
                <a:latin typeface="Rockwell" panose="02060603020205020403" pitchFamily="18" charset="0"/>
                <a:sym typeface="Wingdings" panose="05000000000000000000" pitchFamily="2" charset="2"/>
              </a:rPr>
              <a:t/>
            </a:r>
            <a:br>
              <a:rPr lang="en-GB" dirty="0" smtClean="0">
                <a:latin typeface="Rockwell" panose="02060603020205020403" pitchFamily="18" charset="0"/>
                <a:sym typeface="Wingdings" panose="05000000000000000000" pitchFamily="2" charset="2"/>
              </a:rPr>
            </a:br>
            <a:r>
              <a:rPr lang="en-GB" dirty="0" smtClean="0">
                <a:latin typeface="Rockwell" panose="02060603020205020403" pitchFamily="18" charset="0"/>
              </a:rPr>
              <a:t>Spend 10 minutes planning an extended speaking task for one of your classes next week.  Either use one of the four task types above or another one of your choice. </a:t>
            </a:r>
            <a:br>
              <a:rPr lang="en-GB" dirty="0" smtClean="0">
                <a:latin typeface="Rockwell" panose="02060603020205020403" pitchFamily="18" charset="0"/>
              </a:rPr>
            </a:br>
            <a:r>
              <a:rPr lang="en-GB" dirty="0" smtClean="0">
                <a:latin typeface="Rockwell" panose="02060603020205020403" pitchFamily="18" charset="0"/>
              </a:rPr>
              <a:t>It </a:t>
            </a:r>
            <a:r>
              <a:rPr lang="en-GB" b="1" dirty="0" smtClean="0">
                <a:latin typeface="Rockwell" panose="02060603020205020403" pitchFamily="18" charset="0"/>
              </a:rPr>
              <a:t>must </a:t>
            </a:r>
            <a:r>
              <a:rPr lang="en-GB" dirty="0" smtClean="0">
                <a:latin typeface="Rockwell" panose="02060603020205020403" pitchFamily="18" charset="0"/>
              </a:rPr>
              <a:t>involve question forming.  </a:t>
            </a:r>
            <a:br>
              <a:rPr lang="en-GB" dirty="0" smtClean="0">
                <a:latin typeface="Rockwell" panose="02060603020205020403" pitchFamily="18" charset="0"/>
              </a:rPr>
            </a:br>
            <a:r>
              <a:rPr lang="en-GB" dirty="0" smtClean="0">
                <a:latin typeface="Rockwell" panose="02060603020205020403" pitchFamily="18" charset="0"/>
              </a:rPr>
              <a:t>It </a:t>
            </a:r>
            <a:r>
              <a:rPr lang="en-GB" b="1" dirty="0" smtClean="0">
                <a:latin typeface="Rockwell" panose="02060603020205020403" pitchFamily="18" charset="0"/>
              </a:rPr>
              <a:t>must</a:t>
            </a:r>
            <a:r>
              <a:rPr lang="en-GB" dirty="0" smtClean="0">
                <a:latin typeface="Rockwell" panose="02060603020205020403" pitchFamily="18" charset="0"/>
              </a:rPr>
              <a:t> lead to spontaneous (i.e. unscripted) question forming.</a:t>
            </a:r>
            <a:endParaRPr lang="en-GB" dirty="0">
              <a:latin typeface="Rockwell" panose="02060603020205020403" pitchFamily="18" charset="0"/>
            </a:endParaRPr>
          </a:p>
        </p:txBody>
      </p:sp>
    </p:spTree>
    <p:extLst>
      <p:ext uri="{BB962C8B-B14F-4D97-AF65-F5344CB8AC3E}">
        <p14:creationId xmlns:p14="http://schemas.microsoft.com/office/powerpoint/2010/main" val="8545514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Title 9"/>
          <p:cNvSpPr txBox="1">
            <a:spLocks/>
          </p:cNvSpPr>
          <p:nvPr/>
        </p:nvSpPr>
        <p:spPr>
          <a:xfrm>
            <a:off x="629841" y="1042988"/>
            <a:ext cx="7886700" cy="64770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mtClean="0">
                <a:latin typeface="MV Boli" panose="02000500030200090000" pitchFamily="2" charset="0"/>
                <a:cs typeface="MV Boli" panose="02000500030200090000" pitchFamily="2" charset="0"/>
              </a:rPr>
              <a:t>What is spontaneous talk?</a:t>
            </a:r>
            <a:endParaRPr lang="en-GB" dirty="0">
              <a:latin typeface="MV Boli" panose="02000500030200090000" pitchFamily="2" charset="0"/>
              <a:cs typeface="MV Boli" panose="02000500030200090000" pitchFamily="2" charset="0"/>
            </a:endParaRPr>
          </a:p>
        </p:txBody>
      </p:sp>
      <p:sp>
        <p:nvSpPr>
          <p:cNvPr id="8" name="Text Placeholder 8"/>
          <p:cNvSpPr txBox="1">
            <a:spLocks/>
          </p:cNvSpPr>
          <p:nvPr/>
        </p:nvSpPr>
        <p:spPr>
          <a:xfrm>
            <a:off x="704851" y="1366838"/>
            <a:ext cx="386834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smtClean="0">
                <a:ln>
                  <a:noFill/>
                </a:ln>
                <a:solidFill>
                  <a:sysClr val="windowText" lastClr="000000"/>
                </a:solidFill>
                <a:effectLst/>
                <a:uLnTx/>
                <a:uFillTx/>
                <a:latin typeface="Rockwell" panose="02060603020205020403" pitchFamily="18" charset="0"/>
              </a:rPr>
              <a:t>Planned speaking</a:t>
            </a:r>
            <a:endParaRPr kumimoji="0" lang="en-GB" sz="2400" b="1" i="0" u="none" strike="noStrike" kern="1200" cap="none" spc="0" normalizeH="0" baseline="0" noProof="0" dirty="0">
              <a:ln>
                <a:noFill/>
              </a:ln>
              <a:solidFill>
                <a:sysClr val="windowText" lastClr="000000"/>
              </a:solidFill>
              <a:effectLst/>
              <a:uLnTx/>
              <a:uFillTx/>
              <a:latin typeface="Rockwell" panose="02060603020205020403" pitchFamily="18" charset="0"/>
            </a:endParaRPr>
          </a:p>
        </p:txBody>
      </p:sp>
      <p:sp>
        <p:nvSpPr>
          <p:cNvPr id="9" name="Content Placeholder 11"/>
          <p:cNvSpPr txBox="1">
            <a:spLocks/>
          </p:cNvSpPr>
          <p:nvPr/>
        </p:nvSpPr>
        <p:spPr>
          <a:xfrm>
            <a:off x="620912" y="2255289"/>
            <a:ext cx="3990379" cy="438755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focus on production (S)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rehearsal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prepared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focus on form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learner knows what teacher will ask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teacher knows what learner will say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closed questions are closed</a:t>
            </a:r>
            <a:endParaRPr kumimoji="0" lang="en-GB" sz="2800" b="0" i="0" u="none" strike="noStrike" kern="1200" cap="none" spc="0" normalizeH="0" baseline="0" noProof="0" dirty="0">
              <a:ln>
                <a:noFill/>
              </a:ln>
              <a:solidFill>
                <a:sysClr val="windowText" lastClr="000000"/>
              </a:solidFill>
              <a:effectLst/>
              <a:uLnTx/>
              <a:uFillTx/>
              <a:latin typeface="Rockwell" panose="02060603020205020403" pitchFamily="18" charset="0"/>
            </a:endParaRPr>
          </a:p>
        </p:txBody>
      </p:sp>
      <p:sp>
        <p:nvSpPr>
          <p:cNvPr id="10" name="Text Placeholder 12"/>
          <p:cNvSpPr txBox="1">
            <a:spLocks/>
          </p:cNvSpPr>
          <p:nvPr/>
        </p:nvSpPr>
        <p:spPr>
          <a:xfrm>
            <a:off x="4711700" y="1366838"/>
            <a:ext cx="388739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smtClean="0">
                <a:ln>
                  <a:noFill/>
                </a:ln>
                <a:solidFill>
                  <a:sysClr val="windowText" lastClr="000000"/>
                </a:solidFill>
                <a:effectLst/>
                <a:uLnTx/>
                <a:uFillTx/>
                <a:latin typeface="Rockwell" panose="02060603020205020403" pitchFamily="18" charset="0"/>
              </a:rPr>
              <a:t>Spontaneous talking</a:t>
            </a:r>
            <a:endParaRPr kumimoji="0" lang="en-GB" sz="2400" b="1" i="0" u="none" strike="noStrike" kern="1200" cap="none" spc="0" normalizeH="0" baseline="0" noProof="0" dirty="0">
              <a:ln>
                <a:noFill/>
              </a:ln>
              <a:solidFill>
                <a:sysClr val="windowText" lastClr="000000"/>
              </a:solidFill>
              <a:effectLst/>
              <a:uLnTx/>
              <a:uFillTx/>
              <a:latin typeface="Rockwell" panose="02060603020205020403" pitchFamily="18" charset="0"/>
            </a:endParaRPr>
          </a:p>
        </p:txBody>
      </p:sp>
      <p:sp>
        <p:nvSpPr>
          <p:cNvPr id="11" name="Content Placeholder 13"/>
          <p:cNvSpPr txBox="1">
            <a:spLocks/>
          </p:cNvSpPr>
          <p:nvPr/>
        </p:nvSpPr>
        <p:spPr>
          <a:xfrm>
            <a:off x="4620221" y="2255289"/>
            <a:ext cx="4523779" cy="438755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focus on interaction (L + 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use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improvised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focus on meaning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learner doesn’t know in advance what teacher will ask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teacher doesn’t know what learner will say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closed questions are open</a:t>
            </a:r>
            <a:endParaRPr kumimoji="0" lang="en-GB" sz="2800" b="0" i="0" u="none" strike="noStrike" kern="1200" cap="none" spc="0" normalizeH="0" baseline="0" noProof="0" dirty="0">
              <a:ln>
                <a:noFill/>
              </a:ln>
              <a:solidFill>
                <a:sysClr val="windowText" lastClr="000000"/>
              </a:solidFill>
              <a:effectLst/>
              <a:uLnTx/>
              <a:uFillTx/>
              <a:latin typeface="Rockwell" panose="02060603020205020403" pitchFamily="18" charset="0"/>
            </a:endParaRPr>
          </a:p>
        </p:txBody>
      </p:sp>
    </p:spTree>
    <p:extLst>
      <p:ext uri="{BB962C8B-B14F-4D97-AF65-F5344CB8AC3E}">
        <p14:creationId xmlns:p14="http://schemas.microsoft.com/office/powerpoint/2010/main" val="204932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fade">
                                      <p:cBhvr>
                                        <p:cTn id="37" dur="500"/>
                                        <p:tgtEl>
                                          <p:spTgt spid="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fade">
                                      <p:cBhvr>
                                        <p:cTn id="47" dur="500"/>
                                        <p:tgtEl>
                                          <p:spTgt spid="11">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xEl>
                                              <p:pRg st="2" end="2"/>
                                            </p:txEl>
                                          </p:spTgt>
                                        </p:tgtEl>
                                        <p:attrNameLst>
                                          <p:attrName>style.visibility</p:attrName>
                                        </p:attrNameLst>
                                      </p:cBhvr>
                                      <p:to>
                                        <p:strVal val="visible"/>
                                      </p:to>
                                    </p:set>
                                    <p:animEffect transition="in" filter="fade">
                                      <p:cBhvr>
                                        <p:cTn id="52" dur="500"/>
                                        <p:tgtEl>
                                          <p:spTgt spid="11">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
                                            <p:txEl>
                                              <p:pRg st="3" end="3"/>
                                            </p:txEl>
                                          </p:spTgt>
                                        </p:tgtEl>
                                        <p:attrNameLst>
                                          <p:attrName>style.visibility</p:attrName>
                                        </p:attrNameLst>
                                      </p:cBhvr>
                                      <p:to>
                                        <p:strVal val="visible"/>
                                      </p:to>
                                    </p:set>
                                    <p:animEffect transition="in" filter="fade">
                                      <p:cBhvr>
                                        <p:cTn id="57" dur="500"/>
                                        <p:tgtEl>
                                          <p:spTgt spid="11">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1">
                                            <p:txEl>
                                              <p:pRg st="4" end="4"/>
                                            </p:txEl>
                                          </p:spTgt>
                                        </p:tgtEl>
                                        <p:attrNameLst>
                                          <p:attrName>style.visibility</p:attrName>
                                        </p:attrNameLst>
                                      </p:cBhvr>
                                      <p:to>
                                        <p:strVal val="visible"/>
                                      </p:to>
                                    </p:set>
                                    <p:animEffect transition="in" filter="fade">
                                      <p:cBhvr>
                                        <p:cTn id="62" dur="500"/>
                                        <p:tgtEl>
                                          <p:spTgt spid="11">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1">
                                            <p:txEl>
                                              <p:pRg st="5" end="5"/>
                                            </p:txEl>
                                          </p:spTgt>
                                        </p:tgtEl>
                                        <p:attrNameLst>
                                          <p:attrName>style.visibility</p:attrName>
                                        </p:attrNameLst>
                                      </p:cBhvr>
                                      <p:to>
                                        <p:strVal val="visible"/>
                                      </p:to>
                                    </p:set>
                                    <p:animEffect transition="in" filter="fade">
                                      <p:cBhvr>
                                        <p:cTn id="67" dur="500"/>
                                        <p:tgtEl>
                                          <p:spTgt spid="11">
                                            <p:txEl>
                                              <p:pRg st="5"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1">
                                            <p:txEl>
                                              <p:pRg st="6" end="6"/>
                                            </p:txEl>
                                          </p:spTgt>
                                        </p:tgtEl>
                                        <p:attrNameLst>
                                          <p:attrName>style.visibility</p:attrName>
                                        </p:attrNameLst>
                                      </p:cBhvr>
                                      <p:to>
                                        <p:strVal val="visible"/>
                                      </p:to>
                                    </p:set>
                                    <p:animEffect transition="in" filter="fade">
                                      <p:cBhvr>
                                        <p:cTn id="72"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pic>
        <p:nvPicPr>
          <p:cNvPr id="1026" name="Picture 2" descr="http://www.tetuanmadrid.com/wp-content/uploads/2015/10/fiesta-bicicleta-madrid.jpg"/>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46765" y="1209676"/>
            <a:ext cx="7620000" cy="506730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334630" y="2708384"/>
            <a:ext cx="8644270" cy="1450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dirty="0" smtClean="0">
                <a:latin typeface="Rockwell" panose="02060603020205020403" pitchFamily="18" charset="0"/>
                <a:ea typeface="Segoe UI Black" panose="020B0A02040204020203" pitchFamily="34" charset="0"/>
                <a:cs typeface="Segoe UI Black" panose="020B0A02040204020203" pitchFamily="34" charset="0"/>
              </a:rPr>
              <a:t>2  Describe a photo</a:t>
            </a:r>
            <a:endParaRPr lang="en-GB" sz="6000" dirty="0">
              <a:latin typeface="Rockwell" panose="02060603020205020403" pitchFamily="18"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18492192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pic>
        <p:nvPicPr>
          <p:cNvPr id="1026" name="Picture 2" descr="http://www.tetuanmadrid.com/wp-content/uploads/2015/10/fiesta-bicicleta-madrid.jpg"/>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46765" y="1209676"/>
            <a:ext cx="7620000" cy="506730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334630" y="1023329"/>
            <a:ext cx="8644270" cy="145075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dirty="0" smtClean="0">
                <a:latin typeface="Rockwell" panose="02060603020205020403" pitchFamily="18" charset="0"/>
                <a:ea typeface="Segoe UI Black" panose="020B0A02040204020203" pitchFamily="34" charset="0"/>
                <a:cs typeface="Segoe UI Black" panose="020B0A02040204020203" pitchFamily="34" charset="0"/>
              </a:rPr>
              <a:t>Task 2</a:t>
            </a:r>
            <a:br>
              <a:rPr lang="en-GB" sz="6000" dirty="0" smtClean="0">
                <a:latin typeface="Rockwell" panose="02060603020205020403" pitchFamily="18" charset="0"/>
                <a:ea typeface="Segoe UI Black" panose="020B0A02040204020203" pitchFamily="34" charset="0"/>
                <a:cs typeface="Segoe UI Black" panose="020B0A02040204020203" pitchFamily="34" charset="0"/>
              </a:rPr>
            </a:br>
            <a:r>
              <a:rPr lang="en-GB" sz="6000" dirty="0" smtClean="0">
                <a:latin typeface="Rockwell" panose="02060603020205020403" pitchFamily="18" charset="0"/>
                <a:ea typeface="Segoe UI Black" panose="020B0A02040204020203" pitchFamily="34" charset="0"/>
                <a:cs typeface="Segoe UI Black" panose="020B0A02040204020203" pitchFamily="34" charset="0"/>
              </a:rPr>
              <a:t>Describe a photo</a:t>
            </a:r>
            <a:endParaRPr lang="en-GB" sz="6000" dirty="0">
              <a:latin typeface="Rockwell" panose="02060603020205020403" pitchFamily="18" charset="0"/>
              <a:ea typeface="Segoe UI Black" panose="020B0A02040204020203" pitchFamily="34" charset="0"/>
              <a:cs typeface="Segoe UI Black" panose="020B0A02040204020203" pitchFamily="34" charset="0"/>
            </a:endParaRPr>
          </a:p>
        </p:txBody>
      </p:sp>
      <p:sp>
        <p:nvSpPr>
          <p:cNvPr id="2" name="TextBox 1"/>
          <p:cNvSpPr txBox="1"/>
          <p:nvPr/>
        </p:nvSpPr>
        <p:spPr>
          <a:xfrm>
            <a:off x="1129553" y="2474086"/>
            <a:ext cx="6898341" cy="3539430"/>
          </a:xfrm>
          <a:prstGeom prst="rect">
            <a:avLst/>
          </a:prstGeom>
          <a:noFill/>
        </p:spPr>
        <p:txBody>
          <a:bodyPr wrap="square" rtlCol="0">
            <a:spAutoFit/>
          </a:bodyPr>
          <a:lstStyle/>
          <a:p>
            <a:pPr marL="285750" indent="-285750">
              <a:buFont typeface="Wingdings" panose="05000000000000000000" pitchFamily="2" charset="2"/>
              <a:buChar char="§"/>
            </a:pPr>
            <a:r>
              <a:rPr lang="en-GB" sz="3200" dirty="0" smtClean="0"/>
              <a:t>Get into pairs </a:t>
            </a:r>
          </a:p>
          <a:p>
            <a:pPr marL="285750" indent="-285750">
              <a:buFont typeface="Wingdings" panose="05000000000000000000" pitchFamily="2" charset="2"/>
              <a:buChar char="§"/>
            </a:pPr>
            <a:r>
              <a:rPr lang="en-GB" sz="3200" dirty="0" smtClean="0"/>
              <a:t>Decide who is the teacher/examiner and who the student</a:t>
            </a:r>
          </a:p>
          <a:p>
            <a:pPr marL="285750" indent="-285750">
              <a:buFont typeface="Wingdings" panose="05000000000000000000" pitchFamily="2" charset="2"/>
              <a:buChar char="§"/>
            </a:pPr>
            <a:r>
              <a:rPr lang="en-GB" sz="3200" dirty="0" smtClean="0"/>
              <a:t>Run the task through and time it</a:t>
            </a:r>
          </a:p>
          <a:p>
            <a:pPr marL="285750" indent="-285750">
              <a:buFont typeface="Wingdings" panose="05000000000000000000" pitchFamily="2" charset="2"/>
              <a:buChar char="§"/>
            </a:pPr>
            <a:r>
              <a:rPr lang="en-GB" sz="3200" dirty="0" smtClean="0"/>
              <a:t>Note down in French any language you feel you would need to do this sort of task again</a:t>
            </a:r>
            <a:endParaRPr lang="en-GB" sz="3200" dirty="0"/>
          </a:p>
        </p:txBody>
      </p:sp>
    </p:spTree>
    <p:extLst>
      <p:ext uri="{BB962C8B-B14F-4D97-AF65-F5344CB8AC3E}">
        <p14:creationId xmlns:p14="http://schemas.microsoft.com/office/powerpoint/2010/main" val="29616907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pic>
        <p:nvPicPr>
          <p:cNvPr id="2" name="Picture 1"/>
          <p:cNvPicPr>
            <a:picLocks noChangeAspect="1"/>
          </p:cNvPicPr>
          <p:nvPr/>
        </p:nvPicPr>
        <p:blipFill>
          <a:blip r:embed="rId5"/>
          <a:stretch>
            <a:fillRect/>
          </a:stretch>
        </p:blipFill>
        <p:spPr>
          <a:xfrm>
            <a:off x="651342" y="1348628"/>
            <a:ext cx="7803216" cy="5093585"/>
          </a:xfrm>
          <a:prstGeom prst="rect">
            <a:avLst/>
          </a:prstGeom>
        </p:spPr>
      </p:pic>
    </p:spTree>
    <p:extLst>
      <p:ext uri="{BB962C8B-B14F-4D97-AF65-F5344CB8AC3E}">
        <p14:creationId xmlns:p14="http://schemas.microsoft.com/office/powerpoint/2010/main" val="22739396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pic>
        <p:nvPicPr>
          <p:cNvPr id="2" name="Picture 1"/>
          <p:cNvPicPr>
            <a:picLocks noChangeAspect="1"/>
          </p:cNvPicPr>
          <p:nvPr/>
        </p:nvPicPr>
        <p:blipFill>
          <a:blip r:embed="rId5"/>
          <a:stretch>
            <a:fillRect/>
          </a:stretch>
        </p:blipFill>
        <p:spPr>
          <a:xfrm>
            <a:off x="978693" y="1036029"/>
            <a:ext cx="7148513" cy="5584488"/>
          </a:xfrm>
          <a:prstGeom prst="rect">
            <a:avLst/>
          </a:prstGeom>
        </p:spPr>
      </p:pic>
    </p:spTree>
    <p:extLst>
      <p:ext uri="{BB962C8B-B14F-4D97-AF65-F5344CB8AC3E}">
        <p14:creationId xmlns:p14="http://schemas.microsoft.com/office/powerpoint/2010/main" val="4449958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pic>
        <p:nvPicPr>
          <p:cNvPr id="2" name="Picture 1"/>
          <p:cNvPicPr>
            <a:picLocks noChangeAspect="1"/>
          </p:cNvPicPr>
          <p:nvPr/>
        </p:nvPicPr>
        <p:blipFill>
          <a:blip r:embed="rId5"/>
          <a:stretch>
            <a:fillRect/>
          </a:stretch>
        </p:blipFill>
        <p:spPr>
          <a:xfrm>
            <a:off x="759243" y="1036029"/>
            <a:ext cx="7288191" cy="5229380"/>
          </a:xfrm>
          <a:prstGeom prst="rect">
            <a:avLst/>
          </a:prstGeom>
        </p:spPr>
      </p:pic>
    </p:spTree>
    <p:extLst>
      <p:ext uri="{BB962C8B-B14F-4D97-AF65-F5344CB8AC3E}">
        <p14:creationId xmlns:p14="http://schemas.microsoft.com/office/powerpoint/2010/main" val="30793346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pic>
        <p:nvPicPr>
          <p:cNvPr id="7" name="Picture 6"/>
          <p:cNvPicPr>
            <a:picLocks noChangeAspect="1"/>
          </p:cNvPicPr>
          <p:nvPr/>
        </p:nvPicPr>
        <p:blipFill>
          <a:blip r:embed="rId5"/>
          <a:stretch>
            <a:fillRect/>
          </a:stretch>
        </p:blipFill>
        <p:spPr>
          <a:xfrm>
            <a:off x="651342" y="1348628"/>
            <a:ext cx="7803216" cy="5093585"/>
          </a:xfrm>
          <a:prstGeom prst="rect">
            <a:avLst/>
          </a:prstGeom>
        </p:spPr>
      </p:pic>
    </p:spTree>
    <p:extLst>
      <p:ext uri="{BB962C8B-B14F-4D97-AF65-F5344CB8AC3E}">
        <p14:creationId xmlns:p14="http://schemas.microsoft.com/office/powerpoint/2010/main" val="31389405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Rounded Rectangle 6"/>
          <p:cNvSpPr/>
          <p:nvPr/>
        </p:nvSpPr>
        <p:spPr>
          <a:xfrm>
            <a:off x="127000" y="100013"/>
            <a:ext cx="8851900" cy="6667500"/>
          </a:xfrm>
          <a:prstGeom prst="roundRect">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6961" y="314755"/>
            <a:ext cx="3224772" cy="483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loud Callout 8"/>
          <p:cNvSpPr/>
          <p:nvPr/>
        </p:nvSpPr>
        <p:spPr>
          <a:xfrm>
            <a:off x="6273024" y="3955256"/>
            <a:ext cx="2357437" cy="1285875"/>
          </a:xfrm>
          <a:prstGeom prst="cloudCallout">
            <a:avLst>
              <a:gd name="adj1" fmla="val -96468"/>
              <a:gd name="adj2" fmla="val -25571"/>
            </a:avLst>
          </a:prstGeom>
          <a:solidFill>
            <a:sysClr val="windowText" lastClr="000000"/>
          </a:solidFill>
          <a:ln w="12700" cap="flat" cmpd="sng" algn="ctr">
            <a:solidFill>
              <a:srgbClr val="5B9BD5">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en-US" sz="2200" b="0" i="0" u="none" strike="noStrike" kern="0" cap="none" spc="0" normalizeH="0" baseline="0" noProof="0" dirty="0" err="1">
                <a:ln>
                  <a:noFill/>
                </a:ln>
                <a:solidFill>
                  <a:prstClr val="white"/>
                </a:solidFill>
                <a:effectLst/>
                <a:uLnTx/>
                <a:uFillTx/>
                <a:latin typeface="Calibri" panose="020F0502020204030204"/>
                <a:ea typeface="+mn-ea"/>
                <a:cs typeface="+mn-cs"/>
              </a:rPr>
              <a:t>Dónde</a:t>
            </a:r>
            <a:r>
              <a:rPr kumimoji="0" lang="en-US" sz="22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200" b="0" i="0" u="none" strike="noStrike" kern="0" cap="none" spc="0" normalizeH="0" baseline="0" noProof="0" dirty="0" err="1" smtClean="0">
                <a:ln>
                  <a:noFill/>
                </a:ln>
                <a:solidFill>
                  <a:prstClr val="white"/>
                </a:solidFill>
                <a:effectLst/>
                <a:uLnTx/>
                <a:uFillTx/>
                <a:latin typeface="Calibri" panose="020F0502020204030204"/>
                <a:ea typeface="+mn-ea"/>
                <a:cs typeface="+mn-cs"/>
              </a:rPr>
              <a:t>está</a:t>
            </a:r>
            <a:r>
              <a:rPr kumimoji="0" lang="en-US" sz="2200" b="0" i="0" u="none" strike="noStrike" kern="0" cap="none" spc="0" normalizeH="0" baseline="0" noProof="0" dirty="0" smtClean="0">
                <a:ln>
                  <a:noFill/>
                </a:ln>
                <a:solidFill>
                  <a:prstClr val="white"/>
                </a:solidFill>
                <a:effectLst/>
                <a:uLnTx/>
                <a:uFillTx/>
                <a:latin typeface="Calibri" panose="020F0502020204030204"/>
                <a:ea typeface="+mn-ea"/>
                <a:cs typeface="+mn-cs"/>
              </a:rPr>
              <a:t>(n)?</a:t>
            </a:r>
            <a:endParaRPr kumimoji="0" lang="en-US" sz="2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Cloud Callout 9"/>
          <p:cNvSpPr/>
          <p:nvPr/>
        </p:nvSpPr>
        <p:spPr>
          <a:xfrm>
            <a:off x="6547855" y="857250"/>
            <a:ext cx="2428875" cy="1571625"/>
          </a:xfrm>
          <a:prstGeom prst="cloudCallout">
            <a:avLst>
              <a:gd name="adj1" fmla="val -107547"/>
              <a:gd name="adj2" fmla="val 54494"/>
            </a:avLst>
          </a:prstGeom>
          <a:solidFill>
            <a:sysClr val="windowText" lastClr="000000"/>
          </a:solidFill>
          <a:ln w="12700" cap="flat" cmpd="sng" algn="ctr">
            <a:solidFill>
              <a:srgbClr val="5B9BD5">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en-US" sz="2200" b="0" i="0" u="none" strike="noStrike" kern="0" cap="none" spc="0" normalizeH="0" baseline="0" noProof="0" dirty="0" err="1">
                <a:ln>
                  <a:noFill/>
                </a:ln>
                <a:solidFill>
                  <a:prstClr val="white"/>
                </a:solidFill>
                <a:effectLst/>
                <a:uLnTx/>
                <a:uFillTx/>
                <a:latin typeface="Calibri" panose="020F0502020204030204"/>
                <a:ea typeface="+mn-ea"/>
                <a:cs typeface="+mn-cs"/>
              </a:rPr>
              <a:t>Qué</a:t>
            </a:r>
            <a:r>
              <a:rPr kumimoji="0" lang="en-US" sz="2200" b="0" i="0" u="none" strike="noStrike" kern="0" cap="none" spc="0" normalizeH="0" baseline="0" noProof="0" dirty="0">
                <a:ln>
                  <a:noFill/>
                </a:ln>
                <a:solidFill>
                  <a:prstClr val="white"/>
                </a:solidFill>
                <a:effectLst/>
                <a:uLnTx/>
                <a:uFillTx/>
                <a:latin typeface="Calibri" panose="020F0502020204030204"/>
                <a:ea typeface="+mn-ea"/>
                <a:cs typeface="+mn-cs"/>
              </a:rPr>
              <a:t> o </a:t>
            </a:r>
            <a:r>
              <a:rPr kumimoji="0" lang="en-US" sz="2200" b="0" i="0" u="none" strike="noStrike" kern="0" cap="none" spc="0" normalizeH="0" baseline="0" noProof="0" dirty="0" err="1">
                <a:ln>
                  <a:noFill/>
                </a:ln>
                <a:solidFill>
                  <a:prstClr val="white"/>
                </a:solidFill>
                <a:effectLst/>
                <a:uLnTx/>
                <a:uFillTx/>
                <a:latin typeface="Calibri" panose="020F0502020204030204"/>
                <a:ea typeface="+mn-ea"/>
                <a:cs typeface="+mn-cs"/>
              </a:rPr>
              <a:t>quién</a:t>
            </a:r>
            <a:r>
              <a:rPr kumimoji="0" lang="en-US" sz="2200" b="0" i="0" u="none" strike="noStrike" kern="0" cap="none" spc="0" normalizeH="0" baseline="0" noProof="0" dirty="0">
                <a:ln>
                  <a:noFill/>
                </a:ln>
                <a:solidFill>
                  <a:prstClr val="white"/>
                </a:solidFill>
                <a:effectLst/>
                <a:uLnTx/>
                <a:uFillTx/>
                <a:latin typeface="Calibri" panose="020F0502020204030204"/>
                <a:ea typeface="+mn-ea"/>
                <a:cs typeface="+mn-cs"/>
              </a:rPr>
              <a:t> hay en la </a:t>
            </a:r>
            <a:r>
              <a:rPr kumimoji="0" lang="en-US" sz="2200" b="0" i="0" u="none" strike="noStrike" kern="0" cap="none" spc="0" normalizeH="0" baseline="0" noProof="0" dirty="0" err="1">
                <a:ln>
                  <a:noFill/>
                </a:ln>
                <a:solidFill>
                  <a:prstClr val="white"/>
                </a:solidFill>
                <a:effectLst/>
                <a:uLnTx/>
                <a:uFillTx/>
                <a:latin typeface="Calibri" panose="020F0502020204030204"/>
                <a:ea typeface="+mn-ea"/>
                <a:cs typeface="+mn-cs"/>
              </a:rPr>
              <a:t>foto</a:t>
            </a:r>
            <a:r>
              <a:rPr kumimoji="0" lang="en-US" sz="2200" b="0" i="0" u="none" strike="noStrike" kern="0" cap="none" spc="0" normalizeH="0" baseline="0" noProof="0" dirty="0">
                <a:ln>
                  <a:noFill/>
                </a:ln>
                <a:solidFill>
                  <a:prstClr val="white"/>
                </a:solidFill>
                <a:effectLst/>
                <a:uLnTx/>
                <a:uFillTx/>
                <a:latin typeface="Calibri" panose="020F0502020204030204"/>
                <a:ea typeface="+mn-ea"/>
                <a:cs typeface="+mn-cs"/>
              </a:rPr>
              <a:t>?</a:t>
            </a:r>
            <a:endParaRPr kumimoji="0" lang="en-US" sz="22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Cloud Callout 10"/>
          <p:cNvSpPr/>
          <p:nvPr/>
        </p:nvSpPr>
        <p:spPr>
          <a:xfrm>
            <a:off x="6422819" y="2449810"/>
            <a:ext cx="2428875" cy="1357312"/>
          </a:xfrm>
          <a:prstGeom prst="cloudCallout">
            <a:avLst>
              <a:gd name="adj1" fmla="val -88825"/>
              <a:gd name="adj2" fmla="val 6797"/>
            </a:avLst>
          </a:prstGeom>
          <a:solidFill>
            <a:sysClr val="windowText" lastClr="000000"/>
          </a:solidFill>
          <a:ln w="12700" cap="flat" cmpd="sng" algn="ctr">
            <a:solidFill>
              <a:srgbClr val="5B9BD5">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kern="0" dirty="0" smtClean="0">
                <a:solidFill>
                  <a:prstClr val="white"/>
                </a:solidFill>
                <a:latin typeface="Calibri" panose="020F0502020204030204"/>
              </a:rPr>
              <a:t>Da </a:t>
            </a:r>
            <a:r>
              <a:rPr lang="en-US" sz="2200" kern="0" dirty="0" err="1" smtClean="0">
                <a:solidFill>
                  <a:prstClr val="white"/>
                </a:solidFill>
                <a:latin typeface="Calibri" panose="020F0502020204030204"/>
              </a:rPr>
              <a:t>más</a:t>
            </a:r>
            <a:r>
              <a:rPr lang="en-US" sz="2200" kern="0" dirty="0" smtClean="0">
                <a:solidFill>
                  <a:prstClr val="white"/>
                </a:solidFill>
                <a:latin typeface="Calibri" panose="020F0502020204030204"/>
              </a:rPr>
              <a:t> </a:t>
            </a:r>
            <a:r>
              <a:rPr lang="en-US" sz="2200" kern="0" dirty="0" err="1" smtClean="0">
                <a:solidFill>
                  <a:prstClr val="white"/>
                </a:solidFill>
                <a:latin typeface="Calibri" panose="020F0502020204030204"/>
              </a:rPr>
              <a:t>detalles</a:t>
            </a:r>
            <a:r>
              <a:rPr lang="en-US" sz="2200" kern="0" dirty="0" smtClean="0">
                <a:solidFill>
                  <a:prstClr val="white"/>
                </a:solidFill>
                <a:latin typeface="Calibri" panose="020F0502020204030204"/>
              </a:rPr>
              <a:t> </a:t>
            </a:r>
            <a:r>
              <a:rPr lang="en-US" sz="2200" kern="0" dirty="0" err="1" smtClean="0">
                <a:solidFill>
                  <a:prstClr val="white"/>
                </a:solidFill>
                <a:latin typeface="Calibri" panose="020F0502020204030204"/>
              </a:rPr>
              <a:t>físicos</a:t>
            </a:r>
            <a:endParaRPr kumimoji="0" lang="en-US" sz="22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Cloud Callout 11"/>
          <p:cNvSpPr/>
          <p:nvPr/>
        </p:nvSpPr>
        <p:spPr>
          <a:xfrm>
            <a:off x="5333417" y="5066476"/>
            <a:ext cx="2428875" cy="1500187"/>
          </a:xfrm>
          <a:prstGeom prst="cloudCallout">
            <a:avLst>
              <a:gd name="adj1" fmla="val -60073"/>
              <a:gd name="adj2" fmla="val -80709"/>
            </a:avLst>
          </a:prstGeom>
          <a:solidFill>
            <a:sysClr val="windowText" lastClr="000000"/>
          </a:solidFill>
          <a:ln w="12700" cap="flat" cmpd="sng" algn="ctr">
            <a:solidFill>
              <a:srgbClr val="5B9BD5">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smtClean="0">
                <a:ln>
                  <a:noFill/>
                </a:ln>
                <a:solidFill>
                  <a:prstClr val="white"/>
                </a:solidFill>
                <a:effectLst/>
                <a:uLnTx/>
                <a:uFillTx/>
                <a:latin typeface="Calibri" panose="020F0502020204030204"/>
                <a:ea typeface="+mn-ea"/>
                <a:cs typeface="+mn-cs"/>
              </a:rPr>
              <a:t>¿</a:t>
            </a:r>
            <a:r>
              <a:rPr kumimoji="0" lang="en-US" sz="2200" b="0" i="0" u="none" strike="noStrike" kern="0" cap="none" spc="0" normalizeH="0" baseline="0" noProof="0" dirty="0" err="1" smtClean="0">
                <a:ln>
                  <a:noFill/>
                </a:ln>
                <a:solidFill>
                  <a:prstClr val="white"/>
                </a:solidFill>
                <a:effectLst/>
                <a:uLnTx/>
                <a:uFillTx/>
                <a:latin typeface="Calibri" panose="020F0502020204030204"/>
                <a:ea typeface="+mn-ea"/>
                <a:cs typeface="+mn-cs"/>
              </a:rPr>
              <a:t>Por</a:t>
            </a:r>
            <a:r>
              <a:rPr kumimoji="0" lang="en-US" sz="2200" b="0" i="0" u="none" strike="noStrike" kern="0" cap="none" spc="0" normalizeH="0" baseline="0" noProof="0" dirty="0" smtClean="0">
                <a:ln>
                  <a:noFill/>
                </a:ln>
                <a:solidFill>
                  <a:prstClr val="white"/>
                </a:solidFill>
                <a:effectLst/>
                <a:uLnTx/>
                <a:uFillTx/>
                <a:latin typeface="Calibri" panose="020F0502020204030204"/>
                <a:ea typeface="+mn-ea"/>
                <a:cs typeface="+mn-cs"/>
              </a:rPr>
              <a:t> </a:t>
            </a:r>
            <a:r>
              <a:rPr kumimoji="0" lang="en-US" sz="2200" b="0" i="0" u="none" strike="noStrike" kern="0" cap="none" spc="0" normalizeH="0" baseline="0" noProof="0" dirty="0" err="1" smtClean="0">
                <a:ln>
                  <a:noFill/>
                </a:ln>
                <a:solidFill>
                  <a:prstClr val="white"/>
                </a:solidFill>
                <a:effectLst/>
                <a:uLnTx/>
                <a:uFillTx/>
                <a:latin typeface="Calibri" panose="020F0502020204030204"/>
                <a:ea typeface="+mn-ea"/>
                <a:cs typeface="+mn-cs"/>
              </a:rPr>
              <a:t>qué</a:t>
            </a:r>
            <a:r>
              <a:rPr kumimoji="0" lang="en-US" sz="2200" b="0" i="0" u="none" strike="noStrike" kern="0" cap="none" spc="0" normalizeH="0" baseline="0" noProof="0" dirty="0" smtClean="0">
                <a:ln>
                  <a:noFill/>
                </a:ln>
                <a:solidFill>
                  <a:prstClr val="white"/>
                </a:solidFill>
                <a:effectLst/>
                <a:uLnTx/>
                <a:uFillTx/>
                <a:latin typeface="Calibri" panose="020F0502020204030204"/>
                <a:ea typeface="+mn-ea"/>
                <a:cs typeface="+mn-cs"/>
              </a:rPr>
              <a:t> </a:t>
            </a:r>
            <a:r>
              <a:rPr kumimoji="0" lang="en-US" sz="2200" b="0" i="0" u="none" strike="noStrike" kern="0" cap="none" spc="0" normalizeH="0" baseline="0" noProof="0" dirty="0" err="1" smtClean="0">
                <a:ln>
                  <a:noFill/>
                </a:ln>
                <a:solidFill>
                  <a:prstClr val="white"/>
                </a:solidFill>
                <a:effectLst/>
                <a:uLnTx/>
                <a:uFillTx/>
                <a:latin typeface="Calibri" panose="020F0502020204030204"/>
                <a:ea typeface="+mn-ea"/>
                <a:cs typeface="+mn-cs"/>
              </a:rPr>
              <a:t>crees</a:t>
            </a:r>
            <a:r>
              <a:rPr kumimoji="0" lang="en-US" sz="2200" b="0" i="0" u="none" strike="noStrike" kern="0" cap="none" spc="0" normalizeH="0" noProof="0" dirty="0" smtClean="0">
                <a:ln>
                  <a:noFill/>
                </a:ln>
                <a:solidFill>
                  <a:prstClr val="white"/>
                </a:solidFill>
                <a:effectLst/>
                <a:uLnTx/>
                <a:uFillTx/>
                <a:latin typeface="Calibri" panose="020F0502020204030204"/>
                <a:ea typeface="+mn-ea"/>
                <a:cs typeface="+mn-cs"/>
              </a:rPr>
              <a:t> </a:t>
            </a:r>
            <a:r>
              <a:rPr kumimoji="0" lang="en-US" sz="2200" b="0" i="0" u="none" strike="noStrike" kern="0" cap="none" spc="0" normalizeH="0" noProof="0" dirty="0" err="1" smtClean="0">
                <a:ln>
                  <a:noFill/>
                </a:ln>
                <a:solidFill>
                  <a:prstClr val="white"/>
                </a:solidFill>
                <a:effectLst/>
                <a:uLnTx/>
                <a:uFillTx/>
                <a:latin typeface="Calibri" panose="020F0502020204030204"/>
                <a:ea typeface="+mn-ea"/>
                <a:cs typeface="+mn-cs"/>
              </a:rPr>
              <a:t>esto</a:t>
            </a:r>
            <a:r>
              <a:rPr kumimoji="0" lang="en-US" sz="2200" b="0" i="0" u="none" strike="noStrike" kern="0" cap="none" spc="0" normalizeH="0" noProof="0" dirty="0" smtClean="0">
                <a:ln>
                  <a:noFill/>
                </a:ln>
                <a:solidFill>
                  <a:prstClr val="white"/>
                </a:solidFill>
                <a:effectLst/>
                <a:uLnTx/>
                <a:uFillTx/>
                <a:latin typeface="Calibri" panose="020F0502020204030204"/>
                <a:ea typeface="+mn-ea"/>
                <a:cs typeface="+mn-cs"/>
              </a:rPr>
              <a:t>?</a:t>
            </a:r>
            <a:endParaRPr kumimoji="0" lang="en-US" sz="22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Cloud Callout 12"/>
          <p:cNvSpPr/>
          <p:nvPr/>
        </p:nvSpPr>
        <p:spPr>
          <a:xfrm>
            <a:off x="1269617" y="5291292"/>
            <a:ext cx="2357438" cy="1428750"/>
          </a:xfrm>
          <a:prstGeom prst="cloudCallout">
            <a:avLst>
              <a:gd name="adj1" fmla="val 71114"/>
              <a:gd name="adj2" fmla="val -48456"/>
            </a:avLst>
          </a:prstGeom>
          <a:solidFill>
            <a:sysClr val="windowText" lastClr="000000"/>
          </a:solidFill>
          <a:ln w="12700" cap="flat" cmpd="sng" algn="ctr">
            <a:solidFill>
              <a:srgbClr val="5B9BD5">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smtClean="0">
                <a:ln>
                  <a:noFill/>
                </a:ln>
                <a:solidFill>
                  <a:prstClr val="white"/>
                </a:solidFill>
                <a:effectLst/>
                <a:uLnTx/>
                <a:uFillTx/>
                <a:latin typeface="Calibri" panose="020F0502020204030204"/>
                <a:ea typeface="+mn-ea"/>
                <a:cs typeface="+mn-cs"/>
              </a:rPr>
              <a:t>¿</a:t>
            </a:r>
            <a:r>
              <a:rPr kumimoji="0" lang="en-US" sz="2200" b="0" i="0" u="none" strike="noStrike" kern="0" cap="none" spc="0" normalizeH="0" baseline="0" noProof="0" dirty="0" err="1" smtClean="0">
                <a:ln>
                  <a:noFill/>
                </a:ln>
                <a:solidFill>
                  <a:prstClr val="white"/>
                </a:solidFill>
                <a:effectLst/>
                <a:uLnTx/>
                <a:uFillTx/>
                <a:latin typeface="Calibri" panose="020F0502020204030204"/>
                <a:ea typeface="+mn-ea"/>
                <a:cs typeface="+mn-cs"/>
              </a:rPr>
              <a:t>Qué</a:t>
            </a:r>
            <a:r>
              <a:rPr kumimoji="0" lang="en-US" sz="2200" b="0" i="0" u="none" strike="noStrike" kern="0" cap="none" spc="0" normalizeH="0" baseline="0" noProof="0" dirty="0" smtClean="0">
                <a:ln>
                  <a:noFill/>
                </a:ln>
                <a:solidFill>
                  <a:prstClr val="white"/>
                </a:solidFill>
                <a:effectLst/>
                <a:uLnTx/>
                <a:uFillTx/>
                <a:latin typeface="Calibri" panose="020F0502020204030204"/>
                <a:ea typeface="+mn-ea"/>
                <a:cs typeface="+mn-cs"/>
              </a:rPr>
              <a:t> </a:t>
            </a:r>
            <a:r>
              <a:rPr kumimoji="0" lang="en-US" sz="2200" b="0" i="0" u="none" strike="noStrike" kern="0" cap="none" spc="0" normalizeH="0" baseline="0" noProof="0" dirty="0" err="1" smtClean="0">
                <a:ln>
                  <a:noFill/>
                </a:ln>
                <a:solidFill>
                  <a:prstClr val="white"/>
                </a:solidFill>
                <a:effectLst/>
                <a:uLnTx/>
                <a:uFillTx/>
                <a:latin typeface="Calibri" panose="020F0502020204030204"/>
                <a:ea typeface="+mn-ea"/>
                <a:cs typeface="+mn-cs"/>
              </a:rPr>
              <a:t>están</a:t>
            </a:r>
            <a:r>
              <a:rPr kumimoji="0" lang="en-US" sz="2200" b="0" i="0" u="none" strike="noStrike" kern="0" cap="none" spc="0" normalizeH="0" baseline="0" noProof="0" dirty="0" smtClean="0">
                <a:ln>
                  <a:noFill/>
                </a:ln>
                <a:solidFill>
                  <a:prstClr val="white"/>
                </a:solidFill>
                <a:effectLst/>
                <a:uLnTx/>
                <a:uFillTx/>
                <a:latin typeface="Calibri" panose="020F0502020204030204"/>
                <a:ea typeface="+mn-ea"/>
                <a:cs typeface="+mn-cs"/>
              </a:rPr>
              <a:t> </a:t>
            </a:r>
            <a:r>
              <a:rPr kumimoji="0" lang="en-US" sz="2200" b="0" i="0" u="none" strike="noStrike" kern="0" cap="none" spc="0" normalizeH="0" baseline="0" noProof="0" dirty="0" err="1" smtClean="0">
                <a:ln>
                  <a:noFill/>
                </a:ln>
                <a:solidFill>
                  <a:prstClr val="white"/>
                </a:solidFill>
                <a:effectLst/>
                <a:uLnTx/>
                <a:uFillTx/>
                <a:latin typeface="Calibri" panose="020F0502020204030204"/>
                <a:ea typeface="+mn-ea"/>
                <a:cs typeface="+mn-cs"/>
              </a:rPr>
              <a:t>haciendo</a:t>
            </a:r>
            <a:r>
              <a:rPr kumimoji="0" lang="en-US" sz="2200" b="0" i="0" u="none" strike="noStrike" kern="0" cap="none" spc="0" normalizeH="0" baseline="0" noProof="0" dirty="0" smtClean="0">
                <a:ln>
                  <a:noFill/>
                </a:ln>
                <a:solidFill>
                  <a:prstClr val="white"/>
                </a:solidFill>
                <a:effectLst/>
                <a:uLnTx/>
                <a:uFillTx/>
                <a:latin typeface="Calibri" panose="020F0502020204030204"/>
                <a:ea typeface="+mn-ea"/>
                <a:cs typeface="+mn-cs"/>
              </a:rPr>
              <a:t>?</a:t>
            </a:r>
            <a:endParaRPr kumimoji="0" lang="en-US" sz="22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Cloud Callout 13"/>
          <p:cNvSpPr/>
          <p:nvPr/>
        </p:nvSpPr>
        <p:spPr>
          <a:xfrm>
            <a:off x="186381" y="1730593"/>
            <a:ext cx="2495243" cy="1154388"/>
          </a:xfrm>
          <a:prstGeom prst="cloudCallout">
            <a:avLst>
              <a:gd name="adj1" fmla="val 77737"/>
              <a:gd name="adj2" fmla="val 14753"/>
            </a:avLst>
          </a:prstGeom>
          <a:solidFill>
            <a:sysClr val="windowText" lastClr="000000"/>
          </a:solidFill>
          <a:ln w="12700" cap="flat" cmpd="sng" algn="ctr">
            <a:solidFill>
              <a:srgbClr val="5B9BD5">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200" b="0" i="0" u="none" strike="noStrike" kern="0" cap="none" spc="0" normalizeH="0" baseline="0" noProof="0" dirty="0" err="1">
                <a:ln>
                  <a:noFill/>
                </a:ln>
                <a:solidFill>
                  <a:prstClr val="white"/>
                </a:solidFill>
                <a:effectLst/>
                <a:uLnTx/>
                <a:uFillTx/>
                <a:latin typeface="Calibri" panose="020F0502020204030204"/>
                <a:ea typeface="+mn-ea"/>
                <a:cs typeface="+mn-cs"/>
              </a:rPr>
              <a:t>Qué</a:t>
            </a:r>
            <a:r>
              <a:rPr kumimoji="0" lang="en-US" sz="22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200" b="0" i="0" u="none" strike="noStrike" kern="0" cap="none" spc="0" normalizeH="0" baseline="0" noProof="0" dirty="0" err="1">
                <a:ln>
                  <a:noFill/>
                </a:ln>
                <a:solidFill>
                  <a:prstClr val="white"/>
                </a:solidFill>
                <a:effectLst/>
                <a:uLnTx/>
                <a:uFillTx/>
                <a:latin typeface="Calibri" panose="020F0502020204030204"/>
                <a:ea typeface="+mn-ea"/>
                <a:cs typeface="+mn-cs"/>
              </a:rPr>
              <a:t>acaba</a:t>
            </a:r>
            <a:r>
              <a:rPr kumimoji="0" lang="en-US" sz="2200" b="0" i="0" u="none" strike="noStrike" kern="0" cap="none" spc="0" normalizeH="0" baseline="0" noProof="0" dirty="0">
                <a:ln>
                  <a:noFill/>
                </a:ln>
                <a:solidFill>
                  <a:prstClr val="white"/>
                </a:solidFill>
                <a:effectLst/>
                <a:uLnTx/>
                <a:uFillTx/>
                <a:latin typeface="Calibri" panose="020F0502020204030204"/>
                <a:ea typeface="+mn-ea"/>
                <a:cs typeface="+mn-cs"/>
              </a:rPr>
              <a:t> de </a:t>
            </a:r>
            <a:r>
              <a:rPr kumimoji="0" lang="en-US" sz="2200" b="0" i="0" u="none" strike="noStrike" kern="0" cap="none" spc="0" normalizeH="0" baseline="0" noProof="0" dirty="0" err="1">
                <a:ln>
                  <a:noFill/>
                </a:ln>
                <a:solidFill>
                  <a:prstClr val="white"/>
                </a:solidFill>
                <a:effectLst/>
                <a:uLnTx/>
                <a:uFillTx/>
                <a:latin typeface="Calibri" panose="020F0502020204030204"/>
                <a:ea typeface="+mn-ea"/>
                <a:cs typeface="+mn-cs"/>
              </a:rPr>
              <a:t>pasar</a:t>
            </a:r>
            <a:r>
              <a:rPr kumimoji="0" lang="en-US" sz="2200" b="0" i="0" u="none" strike="noStrike" kern="0" cap="none" spc="0" normalizeH="0" baseline="0" noProof="0" dirty="0">
                <a:ln>
                  <a:noFill/>
                </a:ln>
                <a:solidFill>
                  <a:prstClr val="white"/>
                </a:solidFill>
                <a:effectLst/>
                <a:uLnTx/>
                <a:uFillTx/>
                <a:latin typeface="Calibri" panose="020F0502020204030204"/>
                <a:ea typeface="+mn-ea"/>
                <a:cs typeface="+mn-cs"/>
              </a:rPr>
              <a:t>?</a:t>
            </a:r>
            <a:endParaRPr kumimoji="0" lang="en-US" sz="22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Cloud Callout 14"/>
          <p:cNvSpPr/>
          <p:nvPr/>
        </p:nvSpPr>
        <p:spPr>
          <a:xfrm>
            <a:off x="162336" y="748647"/>
            <a:ext cx="2543334" cy="1077692"/>
          </a:xfrm>
          <a:prstGeom prst="cloudCallout">
            <a:avLst>
              <a:gd name="adj1" fmla="val 74612"/>
              <a:gd name="adj2" fmla="val 16745"/>
            </a:avLst>
          </a:prstGeom>
          <a:solidFill>
            <a:sysClr val="windowText" lastClr="000000"/>
          </a:solidFill>
          <a:ln w="12700" cap="flat" cmpd="sng" algn="ctr">
            <a:solidFill>
              <a:srgbClr val="5B9BD5">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200" b="0" i="0" u="none" strike="noStrike" kern="0" cap="none" spc="0" normalizeH="0" baseline="0" noProof="0" dirty="0" err="1">
                <a:ln>
                  <a:noFill/>
                </a:ln>
                <a:solidFill>
                  <a:prstClr val="white"/>
                </a:solidFill>
                <a:effectLst/>
                <a:uLnTx/>
                <a:uFillTx/>
                <a:latin typeface="Calibri" panose="020F0502020204030204"/>
                <a:ea typeface="+mn-ea"/>
                <a:cs typeface="+mn-cs"/>
              </a:rPr>
              <a:t>Qué</a:t>
            </a:r>
            <a:r>
              <a:rPr kumimoji="0" lang="en-US" sz="22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200" b="0" i="0" u="none" strike="noStrike" kern="0" cap="none" spc="0" normalizeH="0" baseline="0" noProof="0" dirty="0" err="1">
                <a:ln>
                  <a:noFill/>
                </a:ln>
                <a:solidFill>
                  <a:prstClr val="white"/>
                </a:solidFill>
                <a:effectLst/>
                <a:uLnTx/>
                <a:uFillTx/>
                <a:latin typeface="Calibri" panose="020F0502020204030204"/>
                <a:ea typeface="+mn-ea"/>
                <a:cs typeface="+mn-cs"/>
              </a:rPr>
              <a:t>va</a:t>
            </a:r>
            <a:r>
              <a:rPr kumimoji="0" lang="en-US" sz="2200" b="0" i="0" u="none" strike="noStrike" kern="0" cap="none" spc="0" normalizeH="0" baseline="0" noProof="0" dirty="0">
                <a:ln>
                  <a:noFill/>
                </a:ln>
                <a:solidFill>
                  <a:prstClr val="white"/>
                </a:solidFill>
                <a:effectLst/>
                <a:uLnTx/>
                <a:uFillTx/>
                <a:latin typeface="Calibri" panose="020F0502020204030204"/>
                <a:ea typeface="+mn-ea"/>
                <a:cs typeface="+mn-cs"/>
              </a:rPr>
              <a:t> a </a:t>
            </a:r>
            <a:r>
              <a:rPr kumimoji="0" lang="en-US" sz="2200" b="0" i="0" u="none" strike="noStrike" kern="0" cap="none" spc="0" normalizeH="0" baseline="0" noProof="0" dirty="0" err="1">
                <a:ln>
                  <a:noFill/>
                </a:ln>
                <a:solidFill>
                  <a:prstClr val="white"/>
                </a:solidFill>
                <a:effectLst/>
                <a:uLnTx/>
                <a:uFillTx/>
                <a:latin typeface="Calibri" panose="020F0502020204030204"/>
                <a:ea typeface="+mn-ea"/>
                <a:cs typeface="+mn-cs"/>
              </a:rPr>
              <a:t>pasar</a:t>
            </a:r>
            <a:r>
              <a:rPr kumimoji="0" lang="en-US" sz="22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200" b="0" i="0" u="none" strike="noStrike" kern="0" cap="none" spc="0" normalizeH="0" baseline="0" noProof="0" dirty="0" err="1">
                <a:ln>
                  <a:noFill/>
                </a:ln>
                <a:solidFill>
                  <a:prstClr val="white"/>
                </a:solidFill>
                <a:effectLst/>
                <a:uLnTx/>
                <a:uFillTx/>
                <a:latin typeface="Calibri" panose="020F0502020204030204"/>
                <a:ea typeface="+mn-ea"/>
                <a:cs typeface="+mn-cs"/>
              </a:rPr>
              <a:t>ahora</a:t>
            </a:r>
            <a:r>
              <a:rPr kumimoji="0" lang="en-US" sz="2200" b="0" i="0" u="none" strike="noStrike" kern="0" cap="none" spc="0" normalizeH="0" baseline="0" noProof="0" dirty="0">
                <a:ln>
                  <a:noFill/>
                </a:ln>
                <a:solidFill>
                  <a:prstClr val="white"/>
                </a:solidFill>
                <a:effectLst/>
                <a:uLnTx/>
                <a:uFillTx/>
                <a:latin typeface="Calibri" panose="020F0502020204030204"/>
                <a:ea typeface="+mn-ea"/>
                <a:cs typeface="+mn-cs"/>
              </a:rPr>
              <a:t>?</a:t>
            </a:r>
            <a:endParaRPr kumimoji="0" lang="en-US" sz="22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410127" y="207309"/>
            <a:ext cx="3550024" cy="523220"/>
          </a:xfrm>
          <a:prstGeom prst="rect">
            <a:avLst/>
          </a:prstGeom>
          <a:noFill/>
        </p:spPr>
        <p:txBody>
          <a:bodyPr wrap="square" rtlCol="0">
            <a:spAutoFit/>
          </a:bodyPr>
          <a:lstStyle/>
          <a:p>
            <a:r>
              <a:rPr lang="en-GB" sz="2800" b="1" dirty="0" err="1" smtClean="0">
                <a:latin typeface="Arial" panose="020B0604020202020204" pitchFamily="34" charset="0"/>
                <a:cs typeface="Arial" panose="020B0604020202020204" pitchFamily="34" charset="0"/>
              </a:rPr>
              <a:t>En</a:t>
            </a:r>
            <a:r>
              <a:rPr lang="en-GB" sz="2800" b="1" dirty="0" smtClean="0">
                <a:latin typeface="Arial" panose="020B0604020202020204" pitchFamily="34" charset="0"/>
                <a:cs typeface="Arial" panose="020B0604020202020204" pitchFamily="34" charset="0"/>
              </a:rPr>
              <a:t> </a:t>
            </a:r>
            <a:r>
              <a:rPr lang="en-GB" sz="2800" b="1" dirty="0" err="1" smtClean="0">
                <a:latin typeface="Arial" panose="020B0604020202020204" pitchFamily="34" charset="0"/>
                <a:cs typeface="Arial" panose="020B0604020202020204" pitchFamily="34" charset="0"/>
              </a:rPr>
              <a:t>tu</a:t>
            </a:r>
            <a:r>
              <a:rPr lang="en-GB" sz="2800" b="1" dirty="0" smtClean="0">
                <a:latin typeface="Arial" panose="020B0604020202020204" pitchFamily="34" charset="0"/>
                <a:cs typeface="Arial" panose="020B0604020202020204" pitchFamily="34" charset="0"/>
              </a:rPr>
              <a:t> </a:t>
            </a:r>
            <a:r>
              <a:rPr lang="en-GB" sz="2800" b="1" dirty="0" err="1" smtClean="0">
                <a:latin typeface="Arial" panose="020B0604020202020204" pitchFamily="34" charset="0"/>
                <a:cs typeface="Arial" panose="020B0604020202020204" pitchFamily="34" charset="0"/>
              </a:rPr>
              <a:t>opinión</a:t>
            </a:r>
            <a:r>
              <a:rPr lang="en-GB" sz="2800" b="1" dirty="0" smtClean="0">
                <a:latin typeface="Arial" panose="020B0604020202020204" pitchFamily="34" charset="0"/>
                <a:cs typeface="Arial" panose="020B0604020202020204" pitchFamily="34" charset="0"/>
              </a:rPr>
              <a:t>…</a:t>
            </a:r>
            <a:endParaRPr lang="en-GB" sz="2800" b="1" dirty="0">
              <a:latin typeface="Arial" panose="020B0604020202020204" pitchFamily="34" charset="0"/>
              <a:cs typeface="Arial" panose="020B0604020202020204" pitchFamily="34" charset="0"/>
            </a:endParaRPr>
          </a:p>
        </p:txBody>
      </p:sp>
      <p:sp>
        <p:nvSpPr>
          <p:cNvPr id="16" name="Cloud Callout 15"/>
          <p:cNvSpPr/>
          <p:nvPr/>
        </p:nvSpPr>
        <p:spPr>
          <a:xfrm>
            <a:off x="90898" y="4195482"/>
            <a:ext cx="2357438" cy="1666331"/>
          </a:xfrm>
          <a:prstGeom prst="cloudCallout">
            <a:avLst>
              <a:gd name="adj1" fmla="val 82522"/>
              <a:gd name="adj2" fmla="val -32316"/>
            </a:avLst>
          </a:prstGeom>
          <a:solidFill>
            <a:sysClr val="windowText" lastClr="000000"/>
          </a:solidFill>
          <a:ln w="12700" cap="flat" cmpd="sng" algn="ctr">
            <a:solidFill>
              <a:srgbClr val="5B9BD5">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smtClean="0">
                <a:ln>
                  <a:noFill/>
                </a:ln>
                <a:solidFill>
                  <a:prstClr val="white"/>
                </a:solidFill>
                <a:effectLst/>
                <a:uLnTx/>
                <a:uFillTx/>
                <a:latin typeface="Calibri" panose="020F0502020204030204"/>
                <a:ea typeface="+mn-ea"/>
                <a:cs typeface="+mn-cs"/>
              </a:rPr>
              <a:t>¿</a:t>
            </a:r>
            <a:r>
              <a:rPr kumimoji="0" lang="en-US" sz="2200" b="0" i="0" u="none" strike="noStrike" kern="0" cap="none" spc="0" normalizeH="0" baseline="0" noProof="0" dirty="0" err="1" smtClean="0">
                <a:ln>
                  <a:noFill/>
                </a:ln>
                <a:solidFill>
                  <a:prstClr val="white"/>
                </a:solidFill>
                <a:effectLst/>
                <a:uLnTx/>
                <a:uFillTx/>
                <a:latin typeface="Calibri" panose="020F0502020204030204"/>
                <a:ea typeface="+mn-ea"/>
                <a:cs typeface="+mn-cs"/>
              </a:rPr>
              <a:t>Están</a:t>
            </a:r>
            <a:r>
              <a:rPr kumimoji="0" lang="en-US" sz="2200" b="0" i="0" u="none" strike="noStrike" kern="0" cap="none" spc="0" normalizeH="0" noProof="0" dirty="0" smtClean="0">
                <a:ln>
                  <a:noFill/>
                </a:ln>
                <a:solidFill>
                  <a:prstClr val="white"/>
                </a:solidFill>
                <a:effectLst/>
                <a:uLnTx/>
                <a:uFillTx/>
                <a:latin typeface="Calibri" panose="020F0502020204030204"/>
                <a:ea typeface="+mn-ea"/>
                <a:cs typeface="+mn-cs"/>
              </a:rPr>
              <a:t> </a:t>
            </a:r>
            <a:r>
              <a:rPr kumimoji="0" lang="en-US" sz="2200" b="0" i="0" u="none" strike="noStrike" kern="0" cap="none" spc="0" normalizeH="0" noProof="0" dirty="0" err="1" smtClean="0">
                <a:ln>
                  <a:noFill/>
                </a:ln>
                <a:solidFill>
                  <a:prstClr val="white"/>
                </a:solidFill>
                <a:effectLst/>
                <a:uLnTx/>
                <a:uFillTx/>
                <a:latin typeface="Calibri" panose="020F0502020204030204"/>
                <a:ea typeface="+mn-ea"/>
                <a:cs typeface="+mn-cs"/>
              </a:rPr>
              <a:t>contentos</a:t>
            </a:r>
            <a:r>
              <a:rPr kumimoji="0" lang="en-US" sz="2200" b="0" i="0" u="none" strike="noStrike" kern="0" cap="none" spc="0" normalizeH="0" baseline="0" noProof="0" dirty="0" smtClean="0">
                <a:ln>
                  <a:noFill/>
                </a:ln>
                <a:solidFill>
                  <a:prstClr val="white"/>
                </a:solidFill>
                <a:effectLst/>
                <a:uLnTx/>
                <a:uFillTx/>
                <a:latin typeface="Calibri" panose="020F0502020204030204"/>
                <a:ea typeface="+mn-ea"/>
                <a:cs typeface="+mn-cs"/>
              </a:rPr>
              <a:t>? ¿</a:t>
            </a:r>
            <a:r>
              <a:rPr kumimoji="0" lang="en-US" sz="2200" b="0" i="0" u="none" strike="noStrike" kern="0" cap="none" spc="0" normalizeH="0" baseline="0" noProof="0" dirty="0" err="1" smtClean="0">
                <a:ln>
                  <a:noFill/>
                </a:ln>
                <a:solidFill>
                  <a:prstClr val="white"/>
                </a:solidFill>
                <a:effectLst/>
                <a:uLnTx/>
                <a:uFillTx/>
                <a:latin typeface="Calibri" panose="020F0502020204030204"/>
                <a:ea typeface="+mn-ea"/>
                <a:cs typeface="+mn-cs"/>
              </a:rPr>
              <a:t>Cómo</a:t>
            </a:r>
            <a:r>
              <a:rPr kumimoji="0" lang="en-US" sz="2200" b="0" i="0" u="none" strike="noStrike" kern="0" cap="none" spc="0" normalizeH="0" baseline="0" noProof="0" dirty="0" smtClean="0">
                <a:ln>
                  <a:noFill/>
                </a:ln>
                <a:solidFill>
                  <a:prstClr val="white"/>
                </a:solidFill>
                <a:effectLst/>
                <a:uLnTx/>
                <a:uFillTx/>
                <a:latin typeface="Calibri" panose="020F0502020204030204"/>
                <a:ea typeface="+mn-ea"/>
                <a:cs typeface="+mn-cs"/>
              </a:rPr>
              <a:t> lo</a:t>
            </a:r>
            <a:r>
              <a:rPr kumimoji="0" lang="en-US" sz="2200" b="0" i="0" u="none" strike="noStrike" kern="0" cap="none" spc="0" normalizeH="0" noProof="0" dirty="0" smtClean="0">
                <a:ln>
                  <a:noFill/>
                </a:ln>
                <a:solidFill>
                  <a:prstClr val="white"/>
                </a:solidFill>
                <a:effectLst/>
                <a:uLnTx/>
                <a:uFillTx/>
                <a:latin typeface="Calibri" panose="020F0502020204030204"/>
                <a:ea typeface="+mn-ea"/>
                <a:cs typeface="+mn-cs"/>
              </a:rPr>
              <a:t> </a:t>
            </a:r>
            <a:r>
              <a:rPr kumimoji="0" lang="en-US" sz="2200" b="0" i="0" u="none" strike="noStrike" kern="0" cap="none" spc="0" normalizeH="0" noProof="0" dirty="0" err="1" smtClean="0">
                <a:ln>
                  <a:noFill/>
                </a:ln>
                <a:solidFill>
                  <a:prstClr val="white"/>
                </a:solidFill>
                <a:effectLst/>
                <a:uLnTx/>
                <a:uFillTx/>
                <a:latin typeface="Calibri" panose="020F0502020204030204"/>
                <a:ea typeface="+mn-ea"/>
                <a:cs typeface="+mn-cs"/>
              </a:rPr>
              <a:t>sabes</a:t>
            </a:r>
            <a:r>
              <a:rPr kumimoji="0" lang="en-US" sz="2200" b="0" i="0" u="none" strike="noStrike" kern="0" cap="none" spc="0" normalizeH="0" noProof="0" dirty="0" smtClean="0">
                <a:ln>
                  <a:noFill/>
                </a:ln>
                <a:solidFill>
                  <a:prstClr val="white"/>
                </a:solidFill>
                <a:effectLst/>
                <a:uLnTx/>
                <a:uFillTx/>
                <a:latin typeface="Calibri" panose="020F0502020204030204"/>
                <a:ea typeface="+mn-ea"/>
                <a:cs typeface="+mn-cs"/>
              </a:rPr>
              <a:t>?</a:t>
            </a:r>
            <a:endParaRPr kumimoji="0" lang="en-US" sz="22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Cloud Callout 16"/>
          <p:cNvSpPr/>
          <p:nvPr/>
        </p:nvSpPr>
        <p:spPr>
          <a:xfrm>
            <a:off x="186381" y="2897681"/>
            <a:ext cx="2495243" cy="1154388"/>
          </a:xfrm>
          <a:prstGeom prst="cloudCallout">
            <a:avLst>
              <a:gd name="adj1" fmla="val 77737"/>
              <a:gd name="adj2" fmla="val 14753"/>
            </a:avLst>
          </a:prstGeom>
          <a:solidFill>
            <a:sysClr val="windowText" lastClr="000000"/>
          </a:solidFill>
          <a:ln w="12700" cap="flat" cmpd="sng" algn="ctr">
            <a:solidFill>
              <a:srgbClr val="5B9BD5">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200" b="0" i="0" u="none" strike="noStrike" kern="0" cap="none" spc="0" normalizeH="0" baseline="0" noProof="0" dirty="0" err="1">
                <a:ln>
                  <a:noFill/>
                </a:ln>
                <a:solidFill>
                  <a:prstClr val="white"/>
                </a:solidFill>
                <a:effectLst/>
                <a:uLnTx/>
                <a:uFillTx/>
                <a:latin typeface="Calibri" panose="020F0502020204030204"/>
                <a:ea typeface="+mn-ea"/>
                <a:cs typeface="+mn-cs"/>
              </a:rPr>
              <a:t>Qué</a:t>
            </a:r>
            <a:r>
              <a:rPr kumimoji="0" lang="en-US" sz="22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200" b="0" i="0" u="none" strike="noStrike" kern="0" cap="none" spc="0" normalizeH="0" baseline="0" noProof="0" dirty="0" err="1" smtClean="0">
                <a:ln>
                  <a:noFill/>
                </a:ln>
                <a:solidFill>
                  <a:prstClr val="white"/>
                </a:solidFill>
                <a:effectLst/>
                <a:uLnTx/>
                <a:uFillTx/>
                <a:latin typeface="Calibri" panose="020F0502020204030204"/>
                <a:ea typeface="+mn-ea"/>
                <a:cs typeface="+mn-cs"/>
              </a:rPr>
              <a:t>tiempo</a:t>
            </a:r>
            <a:r>
              <a:rPr kumimoji="0" lang="en-US" sz="2200" b="0" i="0" u="none" strike="noStrike" kern="0" cap="none" spc="0" normalizeH="0" baseline="0" noProof="0" dirty="0" smtClean="0">
                <a:ln>
                  <a:noFill/>
                </a:ln>
                <a:solidFill>
                  <a:prstClr val="white"/>
                </a:solidFill>
                <a:effectLst/>
                <a:uLnTx/>
                <a:uFillTx/>
                <a:latin typeface="Calibri" panose="020F0502020204030204"/>
                <a:ea typeface="+mn-ea"/>
                <a:cs typeface="+mn-cs"/>
              </a:rPr>
              <a:t> </a:t>
            </a:r>
            <a:r>
              <a:rPr kumimoji="0" lang="en-US" sz="2200" b="0" i="0" u="none" strike="noStrike" kern="0" cap="none" spc="0" normalizeH="0" baseline="0" noProof="0" dirty="0" err="1" smtClean="0">
                <a:ln>
                  <a:noFill/>
                </a:ln>
                <a:solidFill>
                  <a:prstClr val="white"/>
                </a:solidFill>
                <a:effectLst/>
                <a:uLnTx/>
                <a:uFillTx/>
                <a:latin typeface="Calibri" panose="020F0502020204030204"/>
                <a:ea typeface="+mn-ea"/>
                <a:cs typeface="+mn-cs"/>
              </a:rPr>
              <a:t>hace</a:t>
            </a:r>
            <a:r>
              <a:rPr kumimoji="0" lang="en-US" sz="2200" b="0" i="0" u="none" strike="noStrike" kern="0" cap="none" spc="0" normalizeH="0" baseline="0" noProof="0" dirty="0" smtClean="0">
                <a:ln>
                  <a:noFill/>
                </a:ln>
                <a:solidFill>
                  <a:prstClr val="white"/>
                </a:solidFill>
                <a:effectLst/>
                <a:uLnTx/>
                <a:uFillTx/>
                <a:latin typeface="Calibri" panose="020F0502020204030204"/>
                <a:ea typeface="+mn-ea"/>
                <a:cs typeface="+mn-cs"/>
              </a:rPr>
              <a:t>?</a:t>
            </a:r>
            <a:endParaRPr kumimoji="0" lang="en-US" sz="22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6573354" y="-60821"/>
            <a:ext cx="1710726"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S-H-E</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8" name="TextBox 17"/>
          <p:cNvSpPr txBox="1"/>
          <p:nvPr/>
        </p:nvSpPr>
        <p:spPr>
          <a:xfrm>
            <a:off x="6782790" y="6398181"/>
            <a:ext cx="2232212" cy="369332"/>
          </a:xfrm>
          <a:prstGeom prst="rect">
            <a:avLst/>
          </a:prstGeom>
          <a:noFill/>
        </p:spPr>
        <p:txBody>
          <a:bodyPr wrap="square" rtlCol="0">
            <a:spAutoFit/>
          </a:bodyPr>
          <a:lstStyle/>
          <a:p>
            <a:r>
              <a:rPr lang="en-GB" dirty="0" smtClean="0"/>
              <a:t>P-A-L-M-(W)</a:t>
            </a:r>
            <a:endParaRPr lang="en-GB" dirty="0"/>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6980" y="6058693"/>
            <a:ext cx="474500" cy="552653"/>
          </a:xfrm>
          <a:prstGeom prst="rect">
            <a:avLst/>
          </a:prstGeom>
        </p:spPr>
      </p:pic>
    </p:spTree>
    <p:extLst>
      <p:ext uri="{BB962C8B-B14F-4D97-AF65-F5344CB8AC3E}">
        <p14:creationId xmlns:p14="http://schemas.microsoft.com/office/powerpoint/2010/main" val="20553986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4">
            <a:hlinkClick r:id="" action="ppaction://noaction" highlightClick="1"/>
          </p:cNvPr>
          <p:cNvSpPr>
            <a:spLocks noChangeArrowheads="1"/>
          </p:cNvSpPr>
          <p:nvPr/>
        </p:nvSpPr>
        <p:spPr bwMode="auto">
          <a:xfrm>
            <a:off x="3778250" y="333375"/>
            <a:ext cx="2016125" cy="936625"/>
          </a:xfrm>
          <a:prstGeom prst="actionButtonBlank">
            <a:avLst/>
          </a:prstGeom>
          <a:solidFill>
            <a:schemeClr val="bg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4000">
                <a:solidFill>
                  <a:prstClr val="black"/>
                </a:solidFill>
                <a:latin typeface="Arial Rounded MT Bold" panose="020F0704030504030204" pitchFamily="34" charset="0"/>
                <a:cs typeface="Arial" panose="020B0604020202020204" pitchFamily="34" charset="0"/>
              </a:rPr>
              <a:t>¿Qué?</a:t>
            </a:r>
          </a:p>
        </p:txBody>
      </p:sp>
      <p:sp>
        <p:nvSpPr>
          <p:cNvPr id="2051" name="AutoShape 5">
            <a:hlinkClick r:id="" action="ppaction://noaction" highlightClick="1"/>
          </p:cNvPr>
          <p:cNvSpPr>
            <a:spLocks noChangeArrowheads="1"/>
          </p:cNvSpPr>
          <p:nvPr/>
        </p:nvSpPr>
        <p:spPr bwMode="auto">
          <a:xfrm>
            <a:off x="682625" y="334963"/>
            <a:ext cx="2376488" cy="935037"/>
          </a:xfrm>
          <a:prstGeom prst="actionButtonBlank">
            <a:avLst/>
          </a:prstGeom>
          <a:solidFill>
            <a:schemeClr val="bg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4000">
                <a:solidFill>
                  <a:prstClr val="black"/>
                </a:solidFill>
                <a:latin typeface="Arial Rounded MT Bold" panose="020F0704030504030204" pitchFamily="34" charset="0"/>
                <a:cs typeface="Arial" panose="020B0604020202020204" pitchFamily="34" charset="0"/>
              </a:rPr>
              <a:t>¿Dónde?</a:t>
            </a:r>
          </a:p>
        </p:txBody>
      </p:sp>
      <p:sp>
        <p:nvSpPr>
          <p:cNvPr id="2052" name="AutoShape 6">
            <a:hlinkClick r:id="" action="ppaction://noaction" highlightClick="1"/>
          </p:cNvPr>
          <p:cNvSpPr>
            <a:spLocks noChangeArrowheads="1"/>
          </p:cNvSpPr>
          <p:nvPr/>
        </p:nvSpPr>
        <p:spPr bwMode="auto">
          <a:xfrm>
            <a:off x="6443663" y="333375"/>
            <a:ext cx="2232025" cy="936625"/>
          </a:xfrm>
          <a:prstGeom prst="actionButtonBlank">
            <a:avLst/>
          </a:prstGeom>
          <a:solidFill>
            <a:schemeClr val="bg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4000">
                <a:solidFill>
                  <a:prstClr val="black"/>
                </a:solidFill>
                <a:latin typeface="Arial Rounded MT Bold" panose="020F0704030504030204" pitchFamily="34" charset="0"/>
                <a:cs typeface="Arial" panose="020B0604020202020204" pitchFamily="34" charset="0"/>
              </a:rPr>
              <a:t>¿Cómo?</a:t>
            </a:r>
          </a:p>
        </p:txBody>
      </p:sp>
      <p:sp>
        <p:nvSpPr>
          <p:cNvPr id="2053" name="AutoShape 7">
            <a:hlinkClick r:id="" action="ppaction://noaction" highlightClick="1"/>
          </p:cNvPr>
          <p:cNvSpPr>
            <a:spLocks noChangeArrowheads="1"/>
          </p:cNvSpPr>
          <p:nvPr/>
        </p:nvSpPr>
        <p:spPr bwMode="auto">
          <a:xfrm>
            <a:off x="107950" y="1414463"/>
            <a:ext cx="2160588" cy="935037"/>
          </a:xfrm>
          <a:prstGeom prst="actionButtonBlank">
            <a:avLst/>
          </a:prstGeom>
          <a:solidFill>
            <a:schemeClr val="bg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3600">
                <a:solidFill>
                  <a:prstClr val="black"/>
                </a:solidFill>
                <a:latin typeface="Arial Rounded MT Bold" panose="020F0704030504030204" pitchFamily="34" charset="0"/>
                <a:cs typeface="Arial" panose="020B0604020202020204" pitchFamily="34" charset="0"/>
              </a:rPr>
              <a:t>¿Está..?</a:t>
            </a:r>
          </a:p>
        </p:txBody>
      </p:sp>
      <p:sp>
        <p:nvSpPr>
          <p:cNvPr id="2054" name="AutoShape 8">
            <a:hlinkClick r:id="" action="ppaction://noaction" highlightClick="1"/>
          </p:cNvPr>
          <p:cNvSpPr>
            <a:spLocks noChangeArrowheads="1"/>
          </p:cNvSpPr>
          <p:nvPr/>
        </p:nvSpPr>
        <p:spPr bwMode="auto">
          <a:xfrm>
            <a:off x="2482850" y="1412875"/>
            <a:ext cx="2305050" cy="1008063"/>
          </a:xfrm>
          <a:prstGeom prst="actionButtonBlank">
            <a:avLst/>
          </a:prstGeom>
          <a:solidFill>
            <a:schemeClr val="bg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3600">
                <a:solidFill>
                  <a:prstClr val="black"/>
                </a:solidFill>
                <a:latin typeface="Arial Rounded MT Bold" panose="020F0704030504030204" pitchFamily="34" charset="0"/>
                <a:cs typeface="Arial" panose="020B0604020202020204" pitchFamily="34" charset="0"/>
              </a:rPr>
              <a:t>¿Tiene..?</a:t>
            </a:r>
          </a:p>
        </p:txBody>
      </p:sp>
      <p:sp>
        <p:nvSpPr>
          <p:cNvPr id="2055" name="AutoShape 9">
            <a:hlinkClick r:id="" action="ppaction://noaction" highlightClick="1"/>
          </p:cNvPr>
          <p:cNvSpPr>
            <a:spLocks noChangeArrowheads="1"/>
          </p:cNvSpPr>
          <p:nvPr/>
        </p:nvSpPr>
        <p:spPr bwMode="auto">
          <a:xfrm>
            <a:off x="5003800" y="1412875"/>
            <a:ext cx="1800225" cy="935038"/>
          </a:xfrm>
          <a:prstGeom prst="actionButtonBlank">
            <a:avLst/>
          </a:prstGeom>
          <a:solidFill>
            <a:schemeClr val="bg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3600">
                <a:solidFill>
                  <a:prstClr val="black"/>
                </a:solidFill>
                <a:latin typeface="Arial Rounded MT Bold" panose="020F0704030504030204" pitchFamily="34" charset="0"/>
                <a:cs typeface="Arial" panose="020B0604020202020204" pitchFamily="34" charset="0"/>
              </a:rPr>
              <a:t>¿Es..?</a:t>
            </a:r>
          </a:p>
        </p:txBody>
      </p:sp>
      <p:sp>
        <p:nvSpPr>
          <p:cNvPr id="2056" name="AutoShape 10">
            <a:hlinkClick r:id="" action="ppaction://noaction" highlightClick="1"/>
          </p:cNvPr>
          <p:cNvSpPr>
            <a:spLocks noChangeArrowheads="1"/>
          </p:cNvSpPr>
          <p:nvPr/>
        </p:nvSpPr>
        <p:spPr bwMode="auto">
          <a:xfrm>
            <a:off x="7019925" y="1412875"/>
            <a:ext cx="1944688" cy="935038"/>
          </a:xfrm>
          <a:prstGeom prst="actionButtonBlank">
            <a:avLst/>
          </a:prstGeom>
          <a:solidFill>
            <a:schemeClr val="bg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3600">
                <a:solidFill>
                  <a:prstClr val="black"/>
                </a:solidFill>
                <a:latin typeface="Arial Rounded MT Bold" panose="020F0704030504030204" pitchFamily="34" charset="0"/>
                <a:cs typeface="Arial" panose="020B0604020202020204" pitchFamily="34" charset="0"/>
              </a:rPr>
              <a:t>¿Hay..?</a:t>
            </a:r>
          </a:p>
        </p:txBody>
      </p:sp>
      <p:graphicFrame>
        <p:nvGraphicFramePr>
          <p:cNvPr id="6193" name="Group 49"/>
          <p:cNvGraphicFramePr>
            <a:graphicFrameLocks noGrp="1"/>
          </p:cNvGraphicFramePr>
          <p:nvPr/>
        </p:nvGraphicFramePr>
        <p:xfrm>
          <a:off x="323850" y="2636838"/>
          <a:ext cx="8569325" cy="3960813"/>
        </p:xfrm>
        <a:graphic>
          <a:graphicData uri="http://schemas.openxmlformats.org/drawingml/2006/table">
            <a:tbl>
              <a:tblPr/>
              <a:tblGrid>
                <a:gridCol w="1714500"/>
                <a:gridCol w="1597025"/>
                <a:gridCol w="1830388"/>
                <a:gridCol w="1712912"/>
                <a:gridCol w="1714500"/>
              </a:tblGrid>
              <a:tr h="990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grande?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tur</a:t>
                      </a:r>
                      <a:r>
                        <a:rPr kumimoji="0" lang="en-US" sz="2000" b="0" i="0" u="none" strike="noStrike" cap="none" normalizeH="0" baseline="0" smtClean="0">
                          <a:ln>
                            <a:noFill/>
                          </a:ln>
                          <a:solidFill>
                            <a:schemeClr val="tx1"/>
                          </a:solidFill>
                          <a:effectLst/>
                          <a:latin typeface="Arial Rounded MT Bold" pitchFamily="34" charset="0"/>
                        </a:rPr>
                        <a:t>ístico?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tiene la foto en el centro?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un sitio tranquilo?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est</a:t>
                      </a:r>
                      <a:r>
                        <a:rPr kumimoji="0" lang="en-US" sz="2000" b="0" i="0" u="none" strike="noStrike" cap="none" normalizeH="0" baseline="0" smtClean="0">
                          <a:ln>
                            <a:noFill/>
                          </a:ln>
                          <a:solidFill>
                            <a:schemeClr val="tx1"/>
                          </a:solidFill>
                          <a:effectLst/>
                          <a:latin typeface="Arial Rounded MT Bold" pitchFamily="34" charset="0"/>
                        </a:rPr>
                        <a:t>án las personas?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0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en Espa</a:t>
                      </a:r>
                      <a:r>
                        <a:rPr kumimoji="0" lang="en-US" sz="2000" b="0" i="0" u="none" strike="noStrike" cap="none" normalizeH="0" baseline="0" smtClean="0">
                          <a:ln>
                            <a:noFill/>
                          </a:ln>
                          <a:solidFill>
                            <a:schemeClr val="tx1"/>
                          </a:solidFill>
                          <a:effectLst/>
                          <a:latin typeface="Arial Rounded MT Bold" pitchFamily="34" charset="0"/>
                        </a:rPr>
                        <a:t>ña?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es la foto?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una playa?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hay abajo?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un parque?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890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hay arriba en la foto?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bonito?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edificios (modernos)?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est</a:t>
                      </a:r>
                      <a:r>
                        <a:rPr kumimoji="0" lang="en-US" sz="2000" b="0" i="0" u="none" strike="noStrike" cap="none" normalizeH="0" baseline="0" smtClean="0">
                          <a:ln>
                            <a:noFill/>
                          </a:ln>
                          <a:solidFill>
                            <a:schemeClr val="tx1"/>
                          </a:solidFill>
                          <a:effectLst/>
                          <a:latin typeface="Arial Rounded MT Bold" pitchFamily="34" charset="0"/>
                        </a:rPr>
                        <a:t>á?</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industrial?</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0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animales en la foto?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hist</a:t>
                      </a:r>
                      <a:r>
                        <a:rPr kumimoji="0" lang="en-US" sz="2000" b="0" i="0" u="none" strike="noStrike" cap="none" normalizeH="0" baseline="0" smtClean="0">
                          <a:ln>
                            <a:noFill/>
                          </a:ln>
                          <a:solidFill>
                            <a:schemeClr val="tx1"/>
                          </a:solidFill>
                          <a:effectLst/>
                          <a:latin typeface="Arial Rounded MT Bold" pitchFamily="34" charset="0"/>
                        </a:rPr>
                        <a:t>órico?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mucho tr</a:t>
                      </a:r>
                      <a:r>
                        <a:rPr kumimoji="0" lang="en-US" sz="2000" b="0" i="0" u="none" strike="noStrike" cap="none" normalizeH="0" baseline="0" smtClean="0">
                          <a:ln>
                            <a:noFill/>
                          </a:ln>
                          <a:solidFill>
                            <a:schemeClr val="tx1"/>
                          </a:solidFill>
                          <a:effectLst/>
                          <a:latin typeface="Arial Rounded MT Bold" pitchFamily="34" charset="0"/>
                        </a:rPr>
                        <a:t>áfico?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Rounded MT Bold" pitchFamily="34" charset="0"/>
                        </a:rPr>
                        <a:t>árboles?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Rounded MT Bold" pitchFamily="34" charset="0"/>
                        </a:rPr>
                        <a:t>mucha gente?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3368946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pic>
        <p:nvPicPr>
          <p:cNvPr id="2" name="Picture 1"/>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830774" y="1209676"/>
            <a:ext cx="6931519" cy="4865926"/>
          </a:xfrm>
          <a:prstGeom prst="rect">
            <a:avLst/>
          </a:prstGeom>
        </p:spPr>
      </p:pic>
      <p:sp>
        <p:nvSpPr>
          <p:cNvPr id="7" name="Title 1"/>
          <p:cNvSpPr txBox="1">
            <a:spLocks/>
          </p:cNvSpPr>
          <p:nvPr/>
        </p:nvSpPr>
        <p:spPr>
          <a:xfrm>
            <a:off x="230815" y="3891725"/>
            <a:ext cx="8644270" cy="145075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dirty="0" smtClean="0">
                <a:latin typeface="Rockwell" panose="02060603020205020403" pitchFamily="18" charset="0"/>
                <a:ea typeface="Segoe UI Black" panose="020B0A02040204020203" pitchFamily="34" charset="0"/>
                <a:cs typeface="Segoe UI Black" panose="020B0A02040204020203" pitchFamily="34" charset="0"/>
              </a:rPr>
              <a:t>3  Respond to unexpected questions</a:t>
            </a:r>
            <a:endParaRPr lang="en-GB" sz="6000" dirty="0">
              <a:latin typeface="Rockwell" panose="02060603020205020403" pitchFamily="18"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38544560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361627" y="420605"/>
          <a:ext cx="8425911" cy="5887204"/>
        </p:xfrm>
        <a:graphic>
          <a:graphicData uri="http://schemas.openxmlformats.org/drawingml/2006/table">
            <a:tbl>
              <a:tblPr firstRow="1" bandRow="1">
                <a:tableStyleId>{5940675A-B579-460E-94D1-54222C63F5DA}</a:tableStyleId>
              </a:tblPr>
              <a:tblGrid>
                <a:gridCol w="2808637"/>
                <a:gridCol w="2808637"/>
                <a:gridCol w="2808637"/>
              </a:tblGrid>
              <a:tr h="2943602">
                <a:tc>
                  <a:txBody>
                    <a:bodyPr/>
                    <a:lstStyle/>
                    <a:p>
                      <a:r>
                        <a:rPr lang="en-GB" sz="3200" dirty="0" smtClean="0">
                          <a:latin typeface="MV Boli" panose="02000500030200090000" pitchFamily="2" charset="0"/>
                          <a:cs typeface="MV Boli" panose="02000500030200090000" pitchFamily="2" charset="0"/>
                        </a:rPr>
                        <a:t>1</a:t>
                      </a:r>
                      <a:endParaRPr lang="en-GB" sz="3200" dirty="0">
                        <a:latin typeface="MV Boli" panose="02000500030200090000" pitchFamily="2" charset="0"/>
                        <a:cs typeface="MV Boli" panose="02000500030200090000" pitchFamily="2"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smtClean="0">
                          <a:latin typeface="MV Boli" panose="02000500030200090000" pitchFamily="2" charset="0"/>
                          <a:cs typeface="MV Boli" panose="02000500030200090000" pitchFamily="2" charset="0"/>
                        </a:rPr>
                        <a:t>2</a:t>
                      </a:r>
                      <a:endParaRPr lang="en-GB" sz="3200" dirty="0">
                        <a:latin typeface="MV Boli" panose="02000500030200090000" pitchFamily="2" charset="0"/>
                        <a:cs typeface="MV Boli" panose="02000500030200090000" pitchFamily="2"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smtClean="0">
                          <a:latin typeface="MV Boli" panose="02000500030200090000" pitchFamily="2" charset="0"/>
                          <a:cs typeface="MV Boli" panose="02000500030200090000" pitchFamily="2" charset="0"/>
                        </a:rPr>
                        <a:t>3</a:t>
                      </a:r>
                      <a:endParaRPr lang="en-GB" sz="3200" dirty="0">
                        <a:latin typeface="MV Boli" panose="02000500030200090000" pitchFamily="2" charset="0"/>
                        <a:cs typeface="MV Boli" panose="02000500030200090000" pitchFamily="2"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943602">
                <a:tc>
                  <a:txBody>
                    <a:bodyPr/>
                    <a:lstStyle/>
                    <a:p>
                      <a:r>
                        <a:rPr lang="en-GB" sz="3200" dirty="0" smtClean="0">
                          <a:latin typeface="MV Boli" panose="02000500030200090000" pitchFamily="2" charset="0"/>
                          <a:cs typeface="MV Boli" panose="02000500030200090000" pitchFamily="2" charset="0"/>
                        </a:rPr>
                        <a:t>4</a:t>
                      </a:r>
                      <a:endParaRPr lang="en-GB" sz="3200" dirty="0">
                        <a:latin typeface="MV Boli" panose="02000500030200090000" pitchFamily="2" charset="0"/>
                        <a:cs typeface="MV Boli" panose="02000500030200090000" pitchFamily="2"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smtClean="0">
                          <a:latin typeface="MV Boli" panose="02000500030200090000" pitchFamily="2" charset="0"/>
                          <a:cs typeface="MV Boli" panose="02000500030200090000" pitchFamily="2" charset="0"/>
                        </a:rPr>
                        <a:t>5</a:t>
                      </a:r>
                      <a:endParaRPr lang="en-GB" sz="3200" dirty="0">
                        <a:latin typeface="MV Boli" panose="02000500030200090000" pitchFamily="2" charset="0"/>
                        <a:cs typeface="MV Boli" panose="02000500030200090000" pitchFamily="2"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smtClean="0">
                          <a:latin typeface="MV Boli" panose="02000500030200090000" pitchFamily="2" charset="0"/>
                          <a:cs typeface="MV Boli" panose="02000500030200090000" pitchFamily="2" charset="0"/>
                        </a:rPr>
                        <a:t>6</a:t>
                      </a:r>
                      <a:endParaRPr lang="en-GB" sz="3200" dirty="0">
                        <a:latin typeface="MV Boli" panose="02000500030200090000" pitchFamily="2" charset="0"/>
                        <a:cs typeface="MV Boli" panose="02000500030200090000" pitchFamily="2"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5" name="TextBox 4"/>
          <p:cNvSpPr txBox="1"/>
          <p:nvPr/>
        </p:nvSpPr>
        <p:spPr>
          <a:xfrm>
            <a:off x="449451" y="2727357"/>
            <a:ext cx="2634712" cy="523220"/>
          </a:xfrm>
          <a:prstGeom prst="rect">
            <a:avLst/>
          </a:prstGeom>
          <a:solidFill>
            <a:srgbClr val="FF5050"/>
          </a:solidFill>
        </p:spPr>
        <p:txBody>
          <a:bodyPr wrap="square" rtlCol="0">
            <a:spAutoFit/>
          </a:bodyPr>
          <a:lstStyle/>
          <a:p>
            <a:pPr algn="ctr"/>
            <a:r>
              <a:rPr lang="en-GB" sz="2800" b="1" dirty="0" err="1">
                <a:solidFill>
                  <a:prstClr val="black"/>
                </a:solidFill>
                <a:latin typeface="MV Boli" panose="02000500030200090000" pitchFamily="2" charset="0"/>
                <a:cs typeface="MV Boli" panose="02000500030200090000" pitchFamily="2" charset="0"/>
              </a:rPr>
              <a:t>una</a:t>
            </a:r>
            <a:r>
              <a:rPr lang="en-GB" sz="2800" b="1" dirty="0">
                <a:solidFill>
                  <a:prstClr val="black"/>
                </a:solidFill>
                <a:latin typeface="MV Boli" panose="02000500030200090000" pitchFamily="2" charset="0"/>
                <a:cs typeface="MV Boli" panose="02000500030200090000" pitchFamily="2" charset="0"/>
              </a:rPr>
              <a:t> </a:t>
            </a:r>
            <a:r>
              <a:rPr lang="en-GB" sz="2800" b="1" dirty="0" err="1" smtClean="0">
                <a:solidFill>
                  <a:prstClr val="black"/>
                </a:solidFill>
                <a:latin typeface="MV Boli" panose="02000500030200090000" pitchFamily="2" charset="0"/>
                <a:cs typeface="MV Boli" panose="02000500030200090000" pitchFamily="2" charset="0"/>
              </a:rPr>
              <a:t>pera</a:t>
            </a:r>
            <a:endParaRPr lang="en-GB" sz="2800" b="1" dirty="0">
              <a:solidFill>
                <a:prstClr val="black"/>
              </a:solidFill>
              <a:latin typeface="MV Boli" panose="02000500030200090000" pitchFamily="2" charset="0"/>
              <a:cs typeface="MV Boli" panose="02000500030200090000" pitchFamily="2" charset="0"/>
            </a:endParaRPr>
          </a:p>
        </p:txBody>
      </p:sp>
      <p:sp>
        <p:nvSpPr>
          <p:cNvPr id="6" name="TextBox 5"/>
          <p:cNvSpPr txBox="1"/>
          <p:nvPr/>
        </p:nvSpPr>
        <p:spPr>
          <a:xfrm>
            <a:off x="3261102" y="2739246"/>
            <a:ext cx="2634712" cy="523220"/>
          </a:xfrm>
          <a:prstGeom prst="rect">
            <a:avLst/>
          </a:prstGeom>
          <a:solidFill>
            <a:srgbClr val="00B0F0"/>
          </a:solidFill>
        </p:spPr>
        <p:txBody>
          <a:bodyPr wrap="square" rtlCol="0">
            <a:spAutoFit/>
          </a:bodyPr>
          <a:lstStyle/>
          <a:p>
            <a:pPr algn="ctr"/>
            <a:r>
              <a:rPr lang="en-GB" sz="2800" b="1" dirty="0">
                <a:solidFill>
                  <a:prstClr val="black"/>
                </a:solidFill>
                <a:latin typeface="MV Boli" panose="02000500030200090000" pitchFamily="2" charset="0"/>
                <a:cs typeface="MV Boli" panose="02000500030200090000" pitchFamily="2" charset="0"/>
              </a:rPr>
              <a:t>un </a:t>
            </a:r>
            <a:r>
              <a:rPr lang="en-GB" sz="2800" b="1" dirty="0" err="1" smtClean="0">
                <a:solidFill>
                  <a:prstClr val="black"/>
                </a:solidFill>
                <a:latin typeface="MV Boli" panose="02000500030200090000" pitchFamily="2" charset="0"/>
                <a:cs typeface="MV Boli" panose="02000500030200090000" pitchFamily="2" charset="0"/>
              </a:rPr>
              <a:t>limón</a:t>
            </a:r>
            <a:endParaRPr lang="en-GB" sz="2800" b="1" dirty="0">
              <a:solidFill>
                <a:prstClr val="black"/>
              </a:solidFill>
              <a:latin typeface="MV Boli" panose="02000500030200090000" pitchFamily="2" charset="0"/>
              <a:cs typeface="MV Boli" panose="02000500030200090000" pitchFamily="2" charset="0"/>
            </a:endParaRPr>
          </a:p>
        </p:txBody>
      </p:sp>
      <p:sp>
        <p:nvSpPr>
          <p:cNvPr id="7" name="TextBox 6"/>
          <p:cNvSpPr txBox="1"/>
          <p:nvPr/>
        </p:nvSpPr>
        <p:spPr>
          <a:xfrm>
            <a:off x="6072753" y="2727357"/>
            <a:ext cx="2634712" cy="523220"/>
          </a:xfrm>
          <a:prstGeom prst="rect">
            <a:avLst/>
          </a:prstGeom>
          <a:solidFill>
            <a:srgbClr val="FF5050"/>
          </a:solidFill>
        </p:spPr>
        <p:txBody>
          <a:bodyPr wrap="square" rtlCol="0">
            <a:spAutoFit/>
          </a:bodyPr>
          <a:lstStyle/>
          <a:p>
            <a:pPr algn="ctr"/>
            <a:r>
              <a:rPr lang="en-GB" sz="2800" b="1" dirty="0" err="1">
                <a:solidFill>
                  <a:prstClr val="black"/>
                </a:solidFill>
                <a:latin typeface="MV Boli" panose="02000500030200090000" pitchFamily="2" charset="0"/>
                <a:cs typeface="MV Boli" panose="02000500030200090000" pitchFamily="2" charset="0"/>
              </a:rPr>
              <a:t>u</a:t>
            </a:r>
            <a:r>
              <a:rPr lang="en-GB" sz="2800" b="1" dirty="0" err="1" smtClean="0">
                <a:solidFill>
                  <a:prstClr val="black"/>
                </a:solidFill>
                <a:latin typeface="MV Boli" panose="02000500030200090000" pitchFamily="2" charset="0"/>
                <a:cs typeface="MV Boli" panose="02000500030200090000" pitchFamily="2" charset="0"/>
              </a:rPr>
              <a:t>na</a:t>
            </a:r>
            <a:r>
              <a:rPr lang="en-GB" sz="2800" b="1" dirty="0" smtClean="0">
                <a:solidFill>
                  <a:prstClr val="black"/>
                </a:solidFill>
                <a:latin typeface="MV Boli" panose="02000500030200090000" pitchFamily="2" charset="0"/>
                <a:cs typeface="MV Boli" panose="02000500030200090000" pitchFamily="2" charset="0"/>
              </a:rPr>
              <a:t> </a:t>
            </a:r>
            <a:r>
              <a:rPr lang="en-GB" sz="2800" b="1" dirty="0" err="1" smtClean="0">
                <a:solidFill>
                  <a:prstClr val="black"/>
                </a:solidFill>
                <a:latin typeface="MV Boli" panose="02000500030200090000" pitchFamily="2" charset="0"/>
                <a:cs typeface="MV Boli" panose="02000500030200090000" pitchFamily="2" charset="0"/>
              </a:rPr>
              <a:t>manzana</a:t>
            </a:r>
            <a:endParaRPr lang="en-GB" sz="2800" b="1" dirty="0">
              <a:solidFill>
                <a:prstClr val="black"/>
              </a:solidFill>
              <a:latin typeface="MV Boli" panose="02000500030200090000" pitchFamily="2" charset="0"/>
              <a:cs typeface="MV Boli" panose="02000500030200090000" pitchFamily="2" charset="0"/>
            </a:endParaRPr>
          </a:p>
        </p:txBody>
      </p:sp>
      <p:sp>
        <p:nvSpPr>
          <p:cNvPr id="8" name="TextBox 7"/>
          <p:cNvSpPr txBox="1"/>
          <p:nvPr/>
        </p:nvSpPr>
        <p:spPr>
          <a:xfrm>
            <a:off x="449451" y="5653313"/>
            <a:ext cx="2634712" cy="523220"/>
          </a:xfrm>
          <a:prstGeom prst="rect">
            <a:avLst/>
          </a:prstGeom>
          <a:solidFill>
            <a:srgbClr val="FF5050"/>
          </a:solidFill>
        </p:spPr>
        <p:txBody>
          <a:bodyPr wrap="square" rtlCol="0">
            <a:spAutoFit/>
          </a:bodyPr>
          <a:lstStyle/>
          <a:p>
            <a:pPr algn="ctr"/>
            <a:r>
              <a:rPr lang="en-GB" sz="2800" b="1" dirty="0" err="1">
                <a:solidFill>
                  <a:prstClr val="black"/>
                </a:solidFill>
                <a:latin typeface="MV Boli" panose="02000500030200090000" pitchFamily="2" charset="0"/>
                <a:cs typeface="MV Boli" panose="02000500030200090000" pitchFamily="2" charset="0"/>
              </a:rPr>
              <a:t>u</a:t>
            </a:r>
            <a:r>
              <a:rPr lang="en-GB" sz="2800" b="1" dirty="0" err="1" smtClean="0">
                <a:solidFill>
                  <a:prstClr val="black"/>
                </a:solidFill>
                <a:latin typeface="MV Boli" panose="02000500030200090000" pitchFamily="2" charset="0"/>
                <a:cs typeface="MV Boli" panose="02000500030200090000" pitchFamily="2" charset="0"/>
              </a:rPr>
              <a:t>na</a:t>
            </a:r>
            <a:r>
              <a:rPr lang="en-GB" sz="2800" b="1" dirty="0" smtClean="0">
                <a:solidFill>
                  <a:prstClr val="black"/>
                </a:solidFill>
                <a:latin typeface="MV Boli" panose="02000500030200090000" pitchFamily="2" charset="0"/>
                <a:cs typeface="MV Boli" panose="02000500030200090000" pitchFamily="2" charset="0"/>
              </a:rPr>
              <a:t> </a:t>
            </a:r>
            <a:r>
              <a:rPr lang="en-GB" sz="2800" b="1" dirty="0" err="1" smtClean="0">
                <a:solidFill>
                  <a:prstClr val="black"/>
                </a:solidFill>
                <a:latin typeface="MV Boli" panose="02000500030200090000" pitchFamily="2" charset="0"/>
                <a:cs typeface="MV Boli" panose="02000500030200090000" pitchFamily="2" charset="0"/>
              </a:rPr>
              <a:t>naranja</a:t>
            </a:r>
            <a:endParaRPr lang="en-GB" sz="2800" b="1" dirty="0">
              <a:solidFill>
                <a:prstClr val="black"/>
              </a:solidFill>
              <a:latin typeface="MV Boli" panose="02000500030200090000" pitchFamily="2" charset="0"/>
              <a:cs typeface="MV Boli" panose="02000500030200090000" pitchFamily="2" charset="0"/>
            </a:endParaRPr>
          </a:p>
        </p:txBody>
      </p:sp>
      <p:sp>
        <p:nvSpPr>
          <p:cNvPr id="9" name="TextBox 8"/>
          <p:cNvSpPr txBox="1"/>
          <p:nvPr/>
        </p:nvSpPr>
        <p:spPr>
          <a:xfrm>
            <a:off x="3261102" y="5653313"/>
            <a:ext cx="2634712" cy="523220"/>
          </a:xfrm>
          <a:prstGeom prst="rect">
            <a:avLst/>
          </a:prstGeom>
          <a:solidFill>
            <a:srgbClr val="FF5050"/>
          </a:solidFill>
        </p:spPr>
        <p:txBody>
          <a:bodyPr wrap="square" rtlCol="0">
            <a:spAutoFit/>
          </a:bodyPr>
          <a:lstStyle/>
          <a:p>
            <a:pPr algn="ctr"/>
            <a:r>
              <a:rPr lang="en-GB" sz="2800" b="1" dirty="0" err="1">
                <a:solidFill>
                  <a:prstClr val="black"/>
                </a:solidFill>
                <a:latin typeface="MV Boli" panose="02000500030200090000" pitchFamily="2" charset="0"/>
                <a:cs typeface="MV Boli" panose="02000500030200090000" pitchFamily="2" charset="0"/>
              </a:rPr>
              <a:t>una</a:t>
            </a:r>
            <a:r>
              <a:rPr lang="en-GB" sz="2800" b="1" dirty="0">
                <a:solidFill>
                  <a:prstClr val="black"/>
                </a:solidFill>
                <a:latin typeface="MV Boli" panose="02000500030200090000" pitchFamily="2" charset="0"/>
                <a:cs typeface="MV Boli" panose="02000500030200090000" pitchFamily="2" charset="0"/>
              </a:rPr>
              <a:t> </a:t>
            </a:r>
            <a:r>
              <a:rPr lang="en-GB" sz="2800" b="1" dirty="0" err="1" smtClean="0">
                <a:solidFill>
                  <a:prstClr val="black"/>
                </a:solidFill>
                <a:latin typeface="MV Boli" panose="02000500030200090000" pitchFamily="2" charset="0"/>
                <a:cs typeface="MV Boli" panose="02000500030200090000" pitchFamily="2" charset="0"/>
              </a:rPr>
              <a:t>fresa</a:t>
            </a:r>
            <a:endParaRPr lang="en-GB" sz="2800" b="1" dirty="0">
              <a:solidFill>
                <a:prstClr val="black"/>
              </a:solidFill>
              <a:latin typeface="MV Boli" panose="02000500030200090000" pitchFamily="2" charset="0"/>
              <a:cs typeface="MV Boli" panose="02000500030200090000" pitchFamily="2" charset="0"/>
            </a:endParaRPr>
          </a:p>
        </p:txBody>
      </p:sp>
      <p:sp>
        <p:nvSpPr>
          <p:cNvPr id="10" name="TextBox 9"/>
          <p:cNvSpPr txBox="1"/>
          <p:nvPr/>
        </p:nvSpPr>
        <p:spPr>
          <a:xfrm>
            <a:off x="6072753" y="5662705"/>
            <a:ext cx="2634712" cy="523220"/>
          </a:xfrm>
          <a:prstGeom prst="rect">
            <a:avLst/>
          </a:prstGeom>
          <a:solidFill>
            <a:srgbClr val="00B0F0"/>
          </a:solidFill>
        </p:spPr>
        <p:txBody>
          <a:bodyPr wrap="square" rtlCol="0">
            <a:spAutoFit/>
          </a:bodyPr>
          <a:lstStyle/>
          <a:p>
            <a:pPr algn="ctr"/>
            <a:r>
              <a:rPr lang="en-GB" sz="2800" b="1" dirty="0">
                <a:solidFill>
                  <a:prstClr val="black"/>
                </a:solidFill>
                <a:latin typeface="MV Boli" panose="02000500030200090000" pitchFamily="2" charset="0"/>
                <a:cs typeface="MV Boli" panose="02000500030200090000" pitchFamily="2" charset="0"/>
              </a:rPr>
              <a:t>u</a:t>
            </a:r>
            <a:r>
              <a:rPr lang="en-GB" sz="2800" b="1" dirty="0" smtClean="0">
                <a:solidFill>
                  <a:prstClr val="black"/>
                </a:solidFill>
                <a:latin typeface="MV Boli" panose="02000500030200090000" pitchFamily="2" charset="0"/>
                <a:cs typeface="MV Boli" panose="02000500030200090000" pitchFamily="2" charset="0"/>
              </a:rPr>
              <a:t>n </a:t>
            </a:r>
            <a:r>
              <a:rPr lang="en-GB" sz="2800" b="1" dirty="0" err="1" smtClean="0">
                <a:solidFill>
                  <a:prstClr val="black"/>
                </a:solidFill>
                <a:latin typeface="MV Boli" panose="02000500030200090000" pitchFamily="2" charset="0"/>
                <a:cs typeface="MV Boli" panose="02000500030200090000" pitchFamily="2" charset="0"/>
              </a:rPr>
              <a:t>plátano</a:t>
            </a:r>
            <a:endParaRPr lang="en-GB" sz="2800" b="1" dirty="0">
              <a:solidFill>
                <a:prstClr val="black"/>
              </a:solidFill>
              <a:latin typeface="MV Boli" panose="02000500030200090000" pitchFamily="2" charset="0"/>
              <a:cs typeface="MV Boli" panose="02000500030200090000" pitchFamily="2"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7625" y="763057"/>
            <a:ext cx="1644968" cy="182579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652" y="632493"/>
            <a:ext cx="1400079" cy="2022335"/>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938" y="742198"/>
            <a:ext cx="2257425" cy="1800225"/>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683" y="3795386"/>
            <a:ext cx="1800248" cy="1770244"/>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6408" y="4509370"/>
            <a:ext cx="702224" cy="87778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4490" y="3521579"/>
            <a:ext cx="2542975" cy="2131734"/>
          </a:xfrm>
          <a:prstGeom prst="rect">
            <a:avLst/>
          </a:prstGeom>
        </p:spPr>
      </p:pic>
    </p:spTree>
    <p:extLst>
      <p:ext uri="{BB962C8B-B14F-4D97-AF65-F5344CB8AC3E}">
        <p14:creationId xmlns:p14="http://schemas.microsoft.com/office/powerpoint/2010/main" val="191475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2" name="Title 1"/>
          <p:cNvSpPr>
            <a:spLocks noGrp="1"/>
          </p:cNvSpPr>
          <p:nvPr>
            <p:ph type="title"/>
          </p:nvPr>
        </p:nvSpPr>
        <p:spPr>
          <a:xfrm>
            <a:off x="609600" y="1236428"/>
            <a:ext cx="7886700" cy="654660"/>
          </a:xfrm>
        </p:spPr>
        <p:txBody>
          <a:bodyPr>
            <a:noAutofit/>
          </a:bodyPr>
          <a:lstStyle/>
          <a:p>
            <a:r>
              <a:rPr lang="en-GB" sz="2800" dirty="0" smtClean="0">
                <a:latin typeface="Segoe Print" panose="02000600000000000000" pitchFamily="2" charset="0"/>
              </a:rPr>
              <a:t>What are the ‘spontaneous’ requirements of the new GCSE?</a:t>
            </a:r>
            <a:endParaRPr lang="en-GB" sz="2800" dirty="0">
              <a:latin typeface="Segoe Print" panose="02000600000000000000" pitchFamily="2" charset="0"/>
            </a:endParaRPr>
          </a:p>
        </p:txBody>
      </p:sp>
      <p:sp>
        <p:nvSpPr>
          <p:cNvPr id="3" name="Content Placeholder 2"/>
          <p:cNvSpPr>
            <a:spLocks noGrp="1"/>
          </p:cNvSpPr>
          <p:nvPr>
            <p:ph idx="1"/>
          </p:nvPr>
        </p:nvSpPr>
        <p:spPr>
          <a:xfrm>
            <a:off x="620806" y="2104186"/>
            <a:ext cx="7886700" cy="5184119"/>
          </a:xfrm>
        </p:spPr>
        <p:txBody>
          <a:bodyPr>
            <a:normAutofit/>
          </a:bodyPr>
          <a:lstStyle/>
          <a:p>
            <a:pPr>
              <a:buFont typeface="Wingdings" panose="05000000000000000000" pitchFamily="2" charset="2"/>
              <a:buChar char="§"/>
            </a:pPr>
            <a:r>
              <a:rPr lang="en-GB" sz="2800" dirty="0" smtClean="0">
                <a:latin typeface="Rockwell" panose="02060603020205020403" pitchFamily="18" charset="0"/>
              </a:rPr>
              <a:t> Ask questions (Role Play / Text stimulus)</a:t>
            </a:r>
          </a:p>
          <a:p>
            <a:pPr>
              <a:buFont typeface="Wingdings" panose="05000000000000000000" pitchFamily="2" charset="2"/>
              <a:buChar char="§"/>
            </a:pPr>
            <a:r>
              <a:rPr lang="en-GB" sz="2800" dirty="0">
                <a:latin typeface="Rockwell" panose="02060603020205020403" pitchFamily="18" charset="0"/>
              </a:rPr>
              <a:t> </a:t>
            </a:r>
            <a:r>
              <a:rPr lang="en-GB" sz="2800" dirty="0" smtClean="0">
                <a:latin typeface="Rockwell" panose="02060603020205020403" pitchFamily="18" charset="0"/>
              </a:rPr>
              <a:t>Use the correct style and register (Role Play)</a:t>
            </a:r>
          </a:p>
          <a:p>
            <a:pPr>
              <a:buFont typeface="Wingdings" panose="05000000000000000000" pitchFamily="2" charset="2"/>
              <a:buChar char="§"/>
            </a:pPr>
            <a:r>
              <a:rPr lang="en-GB" sz="2800" dirty="0">
                <a:latin typeface="Rockwell" panose="02060603020205020403" pitchFamily="18" charset="0"/>
              </a:rPr>
              <a:t> </a:t>
            </a:r>
            <a:r>
              <a:rPr lang="en-GB" sz="2800" dirty="0" smtClean="0">
                <a:latin typeface="Rockwell" panose="02060603020205020403" pitchFamily="18" charset="0"/>
              </a:rPr>
              <a:t>Describe a photo (Picture description)</a:t>
            </a:r>
          </a:p>
          <a:p>
            <a:pPr>
              <a:buFont typeface="Wingdings" panose="05000000000000000000" pitchFamily="2" charset="2"/>
              <a:buChar char="§"/>
            </a:pPr>
            <a:r>
              <a:rPr lang="en-GB" sz="2800" dirty="0">
                <a:latin typeface="Rockwell" panose="02060603020205020403" pitchFamily="18" charset="0"/>
              </a:rPr>
              <a:t> </a:t>
            </a:r>
            <a:r>
              <a:rPr lang="en-GB" sz="2800" dirty="0" smtClean="0">
                <a:latin typeface="Rockwell" panose="02060603020205020403" pitchFamily="18" charset="0"/>
              </a:rPr>
              <a:t>Respond to ‘unexpected’ questions (RP/TS and PD)</a:t>
            </a:r>
          </a:p>
          <a:p>
            <a:pPr>
              <a:buFont typeface="Wingdings" panose="05000000000000000000" pitchFamily="2" charset="2"/>
              <a:buChar char="§"/>
            </a:pPr>
            <a:r>
              <a:rPr lang="en-GB" sz="2800" dirty="0">
                <a:latin typeface="Rockwell" panose="02060603020205020403" pitchFamily="18" charset="0"/>
              </a:rPr>
              <a:t> </a:t>
            </a:r>
            <a:r>
              <a:rPr lang="en-GB" sz="2800" dirty="0" smtClean="0">
                <a:latin typeface="Rockwell" panose="02060603020205020403" pitchFamily="18" charset="0"/>
              </a:rPr>
              <a:t>Give extended answers (PD and conversation)</a:t>
            </a:r>
          </a:p>
          <a:p>
            <a:pPr>
              <a:buFont typeface="Wingdings" panose="05000000000000000000" pitchFamily="2" charset="2"/>
              <a:buChar char="§"/>
            </a:pPr>
            <a:r>
              <a:rPr lang="en-GB" sz="2800" dirty="0">
                <a:latin typeface="Rockwell" panose="02060603020205020403" pitchFamily="18" charset="0"/>
              </a:rPr>
              <a:t> </a:t>
            </a:r>
            <a:r>
              <a:rPr lang="en-GB" sz="2800" dirty="0" smtClean="0">
                <a:latin typeface="Rockwell" panose="02060603020205020403" pitchFamily="18" charset="0"/>
              </a:rPr>
              <a:t>Respond with developed answers to questions on a variety of familiar topics – one chosen, one unexpected (conversation)</a:t>
            </a:r>
            <a:endParaRPr lang="en-GB" sz="2800" dirty="0">
              <a:latin typeface="Rockwell" panose="02060603020205020403" pitchFamily="18" charset="0"/>
            </a:endParaRPr>
          </a:p>
        </p:txBody>
      </p:sp>
    </p:spTree>
    <p:extLst>
      <p:ext uri="{BB962C8B-B14F-4D97-AF65-F5344CB8AC3E}">
        <p14:creationId xmlns:p14="http://schemas.microsoft.com/office/powerpoint/2010/main" val="2637704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Title 9"/>
          <p:cNvSpPr txBox="1">
            <a:spLocks/>
          </p:cNvSpPr>
          <p:nvPr/>
        </p:nvSpPr>
        <p:spPr>
          <a:xfrm>
            <a:off x="628650" y="1030288"/>
            <a:ext cx="7886700" cy="66040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mtClean="0">
                <a:latin typeface="MV Boli" panose="02000500030200090000" pitchFamily="2" charset="0"/>
                <a:cs typeface="MV Boli" panose="02000500030200090000" pitchFamily="2" charset="0"/>
              </a:rPr>
              <a:t>Exploiting self-made cards</a:t>
            </a:r>
            <a:endParaRPr lang="en-GB" dirty="0">
              <a:latin typeface="MV Boli" panose="02000500030200090000" pitchFamily="2" charset="0"/>
              <a:cs typeface="MV Boli" panose="02000500030200090000" pitchFamily="2" charset="0"/>
            </a:endParaRPr>
          </a:p>
        </p:txBody>
      </p:sp>
      <p:sp>
        <p:nvSpPr>
          <p:cNvPr id="8" name="Content Placeholder 10"/>
          <p:cNvSpPr txBox="1">
            <a:spLocks/>
          </p:cNvSpPr>
          <p:nvPr/>
        </p:nvSpPr>
        <p:spPr>
          <a:xfrm>
            <a:off x="628650" y="1825625"/>
            <a:ext cx="78867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speed listening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say something else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taboo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Q &amp; A (e.g. put all the cards together – each learner picks 3)  ¿</a:t>
            </a:r>
            <a:r>
              <a:rPr kumimoji="0" lang="en-GB" sz="2800" b="0" i="0" u="none" strike="noStrike" kern="1200" cap="none" spc="0" normalizeH="0" baseline="0" noProof="0" dirty="0" err="1" smtClean="0">
                <a:ln>
                  <a:noFill/>
                </a:ln>
                <a:solidFill>
                  <a:sysClr val="windowText" lastClr="000000"/>
                </a:solidFill>
                <a:effectLst/>
                <a:uLnTx/>
                <a:uFillTx/>
                <a:latin typeface="Rockwell" panose="02060603020205020403" pitchFamily="18" charset="0"/>
              </a:rPr>
              <a:t>Tienes</a:t>
            </a: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 </a:t>
            </a:r>
            <a:r>
              <a:rPr kumimoji="0" lang="en-GB" sz="2800" b="0" i="0" u="none" strike="noStrike" kern="1200" cap="none" spc="0" normalizeH="0" baseline="0" noProof="0" dirty="0" err="1" smtClean="0">
                <a:ln>
                  <a:noFill/>
                </a:ln>
                <a:solidFill>
                  <a:sysClr val="windowText" lastClr="000000"/>
                </a:solidFill>
                <a:effectLst/>
                <a:uLnTx/>
                <a:uFillTx/>
                <a:latin typeface="Rockwell" panose="02060603020205020403" pitchFamily="18" charset="0"/>
              </a:rPr>
              <a:t>una</a:t>
            </a: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 </a:t>
            </a:r>
            <a:r>
              <a:rPr kumimoji="0" lang="en-GB" sz="2800" b="0" i="0" u="none" strike="noStrike" kern="1200" cap="none" spc="0" normalizeH="0" baseline="0" noProof="0" dirty="0" err="1" smtClean="0">
                <a:ln>
                  <a:noFill/>
                </a:ln>
                <a:solidFill>
                  <a:sysClr val="windowText" lastClr="000000"/>
                </a:solidFill>
                <a:effectLst/>
                <a:uLnTx/>
                <a:uFillTx/>
                <a:latin typeface="Rockwell" panose="02060603020205020403" pitchFamily="18" charset="0"/>
              </a:rPr>
              <a:t>naranja</a:t>
            </a: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 </a:t>
            </a:r>
            <a:r>
              <a:rPr kumimoji="0" lang="en-GB" sz="2800" b="0" i="0" u="none" strike="noStrike" kern="1200" cap="none" spc="0" normalizeH="0" baseline="0" noProof="0" dirty="0" err="1" smtClean="0">
                <a:ln>
                  <a:noFill/>
                </a:ln>
                <a:solidFill>
                  <a:sysClr val="windowText" lastClr="000000"/>
                </a:solidFill>
                <a:effectLst/>
                <a:uLnTx/>
                <a:uFillTx/>
                <a:latin typeface="Rockwell" panose="02060603020205020403" pitchFamily="18" charset="0"/>
              </a:rPr>
              <a:t>Sí</a:t>
            </a: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 / No – make pairs this way.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say as many things as you can about one of the items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ysClr val="windowText" lastClr="000000"/>
                </a:solidFill>
                <a:effectLst/>
                <a:uLnTx/>
                <a:uFillTx/>
                <a:latin typeface="Rockwell" panose="02060603020205020403" pitchFamily="18" charset="0"/>
              </a:rPr>
              <a:t>ask as many questions as you can about one of the items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ysClr val="windowText" lastClr="000000"/>
              </a:solidFill>
              <a:effectLst/>
              <a:uLnTx/>
              <a:uFillTx/>
              <a:latin typeface="Rockwell" panose="02060603020205020403" pitchFamily="18" charset="0"/>
            </a:endParaRPr>
          </a:p>
        </p:txBody>
      </p:sp>
    </p:spTree>
    <p:extLst>
      <p:ext uri="{BB962C8B-B14F-4D97-AF65-F5344CB8AC3E}">
        <p14:creationId xmlns:p14="http://schemas.microsoft.com/office/powerpoint/2010/main" val="16682190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Content Placeholder 2"/>
          <p:cNvSpPr txBox="1">
            <a:spLocks/>
          </p:cNvSpPr>
          <p:nvPr/>
        </p:nvSpPr>
        <p:spPr>
          <a:xfrm>
            <a:off x="286450" y="2329959"/>
            <a:ext cx="3738282" cy="3130924"/>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defRPr/>
            </a:pPr>
            <a:endParaRPr lang="en-GB" dirty="0" smtClean="0">
              <a:solidFill>
                <a:srgbClr val="002060"/>
              </a:solidFill>
              <a:latin typeface="Rockwell" panose="02060603020205020403" pitchFamily="18" charset="0"/>
              <a:cs typeface="Arial" panose="020B0604020202020204" pitchFamily="34" charset="0"/>
            </a:endParaRPr>
          </a:p>
          <a:p>
            <a:pPr algn="l">
              <a:defRPr/>
            </a:pPr>
            <a:r>
              <a:rPr lang="en-GB" sz="2600" dirty="0" smtClean="0">
                <a:solidFill>
                  <a:srgbClr val="002060"/>
                </a:solidFill>
                <a:latin typeface="Rockwell" panose="02060603020205020403" pitchFamily="18" charset="0"/>
                <a:cs typeface="Arial" panose="020B0604020202020204" pitchFamily="34" charset="0"/>
              </a:rPr>
              <a:t>Think about language you know:</a:t>
            </a:r>
          </a:p>
          <a:p>
            <a:pPr lvl="1" algn="l">
              <a:defRPr/>
            </a:pPr>
            <a:r>
              <a:rPr lang="en-GB" sz="2600" dirty="0" smtClean="0">
                <a:solidFill>
                  <a:srgbClr val="002060"/>
                </a:solidFill>
                <a:latin typeface="Rockwell" panose="02060603020205020403" pitchFamily="18" charset="0"/>
                <a:cs typeface="Arial" panose="020B0604020202020204" pitchFamily="34" charset="0"/>
              </a:rPr>
              <a:t>Questions </a:t>
            </a:r>
          </a:p>
          <a:p>
            <a:pPr lvl="1" algn="l">
              <a:defRPr/>
            </a:pPr>
            <a:r>
              <a:rPr lang="en-GB" sz="2600" dirty="0" smtClean="0">
                <a:solidFill>
                  <a:srgbClr val="002060"/>
                </a:solidFill>
                <a:latin typeface="Rockwell" panose="02060603020205020403" pitchFamily="18" charset="0"/>
                <a:cs typeface="Arial" panose="020B0604020202020204" pitchFamily="34" charset="0"/>
              </a:rPr>
              <a:t>Statements</a:t>
            </a:r>
          </a:p>
          <a:p>
            <a:pPr lvl="1" algn="l">
              <a:defRPr/>
            </a:pPr>
            <a:r>
              <a:rPr lang="en-GB" sz="2600" dirty="0" smtClean="0">
                <a:solidFill>
                  <a:srgbClr val="002060"/>
                </a:solidFill>
                <a:latin typeface="Rockwell" panose="02060603020205020403" pitchFamily="18" charset="0"/>
                <a:cs typeface="Arial" panose="020B0604020202020204" pitchFamily="34" charset="0"/>
              </a:rPr>
              <a:t>Negative statements</a:t>
            </a:r>
          </a:p>
          <a:p>
            <a:pPr lvl="1" algn="l">
              <a:defRPr/>
            </a:pPr>
            <a:r>
              <a:rPr lang="en-GB" sz="2600" dirty="0" smtClean="0">
                <a:solidFill>
                  <a:srgbClr val="002060"/>
                </a:solidFill>
                <a:latin typeface="Rockwell" panose="02060603020205020403" pitchFamily="18" charset="0"/>
                <a:cs typeface="Arial" panose="020B0604020202020204" pitchFamily="34" charset="0"/>
              </a:rPr>
              <a:t>Opinions</a:t>
            </a:r>
            <a:endParaRPr lang="en-GB" sz="2600" dirty="0">
              <a:solidFill>
                <a:srgbClr val="002060"/>
              </a:solidFill>
              <a:latin typeface="Rockwell" panose="02060603020205020403" pitchFamily="18" charset="0"/>
              <a:cs typeface="Arial" panose="020B0604020202020204" pitchFamily="34" charset="0"/>
            </a:endParaRPr>
          </a:p>
        </p:txBody>
      </p:sp>
      <p:sp>
        <p:nvSpPr>
          <p:cNvPr id="8" name="Rectangle 3"/>
          <p:cNvSpPr txBox="1">
            <a:spLocks noChangeArrowheads="1"/>
          </p:cNvSpPr>
          <p:nvPr/>
        </p:nvSpPr>
        <p:spPr>
          <a:xfrm>
            <a:off x="4024732" y="2544028"/>
            <a:ext cx="4558553" cy="48768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defRPr/>
            </a:pPr>
            <a:r>
              <a:rPr lang="en-GB" dirty="0" smtClean="0">
                <a:solidFill>
                  <a:srgbClr val="002060"/>
                </a:solidFill>
                <a:latin typeface="Rockwell" panose="02060603020205020403" pitchFamily="18" charset="0"/>
                <a:cs typeface="Arial" panose="020B0604020202020204" pitchFamily="34" charset="0"/>
              </a:rPr>
              <a:t>You</a:t>
            </a:r>
            <a:r>
              <a:rPr lang="en-GB" dirty="0" smtClean="0">
                <a:solidFill>
                  <a:srgbClr val="002060"/>
                </a:solidFill>
                <a:latin typeface="Arial" panose="020B0604020202020204" pitchFamily="34" charset="0"/>
                <a:cs typeface="Arial" panose="020B0604020202020204" pitchFamily="34" charset="0"/>
              </a:rPr>
              <a:t> have 60 seconds</a:t>
            </a:r>
          </a:p>
          <a:p>
            <a:pPr>
              <a:defRPr/>
            </a:pPr>
            <a:r>
              <a:rPr lang="en-GB" dirty="0" smtClean="0">
                <a:solidFill>
                  <a:srgbClr val="002060"/>
                </a:solidFill>
                <a:latin typeface="Arial" panose="020B0604020202020204" pitchFamily="34" charset="0"/>
                <a:cs typeface="Arial" panose="020B0604020202020204" pitchFamily="34" charset="0"/>
              </a:rPr>
              <a:t>In the target language…</a:t>
            </a:r>
          </a:p>
          <a:p>
            <a:pPr>
              <a:defRPr/>
            </a:pPr>
            <a:r>
              <a:rPr lang="en-GB" dirty="0" smtClean="0">
                <a:solidFill>
                  <a:srgbClr val="002060"/>
                </a:solidFill>
                <a:latin typeface="Arial" panose="020B0604020202020204" pitchFamily="34" charset="0"/>
                <a:cs typeface="Arial" panose="020B0604020202020204" pitchFamily="34" charset="0"/>
              </a:rPr>
              <a:t>Take it in turns</a:t>
            </a:r>
          </a:p>
          <a:p>
            <a:pPr>
              <a:defRPr/>
            </a:pPr>
            <a:r>
              <a:rPr lang="en-GB" dirty="0" smtClean="0">
                <a:solidFill>
                  <a:srgbClr val="002060"/>
                </a:solidFill>
                <a:latin typeface="Arial" panose="020B0604020202020204" pitchFamily="34" charset="0"/>
                <a:cs typeface="Arial" panose="020B0604020202020204" pitchFamily="34" charset="0"/>
              </a:rPr>
              <a:t>Say as many sentences about an apple, or apples as you can – from any of the categories - to your neighbour</a:t>
            </a:r>
          </a:p>
          <a:p>
            <a:pPr>
              <a:defRPr/>
            </a:pPr>
            <a:r>
              <a:rPr lang="en-GB" dirty="0" smtClean="0">
                <a:solidFill>
                  <a:srgbClr val="002060"/>
                </a:solidFill>
                <a:latin typeface="Arial" panose="020B0604020202020204" pitchFamily="34" charset="0"/>
                <a:cs typeface="Arial" panose="020B0604020202020204" pitchFamily="34" charset="0"/>
              </a:rPr>
              <a:t>E.g. I like .. , How much is ..?</a:t>
            </a:r>
          </a:p>
          <a:p>
            <a:pPr>
              <a:defRPr/>
            </a:pPr>
            <a:endParaRPr lang="en-US" dirty="0" smtClean="0">
              <a:solidFill>
                <a:srgbClr val="00206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02838" y="324669"/>
            <a:ext cx="1999550" cy="2219359"/>
          </a:xfrm>
          <a:prstGeom prst="rect">
            <a:avLst/>
          </a:prstGeom>
        </p:spPr>
      </p:pic>
    </p:spTree>
    <p:extLst>
      <p:ext uri="{BB962C8B-B14F-4D97-AF65-F5344CB8AC3E}">
        <p14:creationId xmlns:p14="http://schemas.microsoft.com/office/powerpoint/2010/main" val="38257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10534536"/>
              </p:ext>
            </p:extLst>
          </p:nvPr>
        </p:nvGraphicFramePr>
        <p:xfrm>
          <a:off x="0" y="0"/>
          <a:ext cx="9144000" cy="6858000"/>
        </p:xfrm>
        <a:graphic>
          <a:graphicData uri="http://schemas.openxmlformats.org/drawingml/2006/table">
            <a:tbl>
              <a:tblPr firstRow="1" bandRow="1">
                <a:tableStyleId>{5940675A-B579-460E-94D1-54222C63F5DA}</a:tableStyleId>
              </a:tblPr>
              <a:tblGrid>
                <a:gridCol w="3048000"/>
                <a:gridCol w="3048000"/>
                <a:gridCol w="3048000"/>
              </a:tblGrid>
              <a:tr h="3429000">
                <a:tc>
                  <a:txBody>
                    <a:bodyPr/>
                    <a:lstStyle/>
                    <a:p>
                      <a:r>
                        <a:rPr lang="en-GB" sz="4000" b="1" dirty="0" smtClean="0">
                          <a:latin typeface="Rockwell" panose="02060603020205020403" pitchFamily="18" charset="0"/>
                        </a:rPr>
                        <a:t>1</a:t>
                      </a:r>
                      <a:endParaRPr lang="en-GB" sz="4000" b="1" dirty="0">
                        <a:latin typeface="Rockwell" panose="02060603020205020403" pitchFamily="18" charset="0"/>
                      </a:endParaRPr>
                    </a:p>
                  </a:txBody>
                  <a:tcPr/>
                </a:tc>
                <a:tc>
                  <a:txBody>
                    <a:bodyPr/>
                    <a:lstStyle/>
                    <a:p>
                      <a:r>
                        <a:rPr lang="en-GB" sz="4000" b="1" dirty="0" smtClean="0">
                          <a:latin typeface="Rockwell" panose="02060603020205020403" pitchFamily="18" charset="0"/>
                        </a:rPr>
                        <a:t>2</a:t>
                      </a:r>
                      <a:endParaRPr lang="en-GB" sz="4000" b="1" dirty="0">
                        <a:latin typeface="Rockwell" panose="02060603020205020403" pitchFamily="18" charset="0"/>
                      </a:endParaRPr>
                    </a:p>
                  </a:txBody>
                  <a:tcPr/>
                </a:tc>
                <a:tc>
                  <a:txBody>
                    <a:bodyPr/>
                    <a:lstStyle/>
                    <a:p>
                      <a:r>
                        <a:rPr lang="en-GB" sz="4000" b="1" dirty="0" smtClean="0">
                          <a:latin typeface="Rockwell" panose="02060603020205020403" pitchFamily="18" charset="0"/>
                        </a:rPr>
                        <a:t>3</a:t>
                      </a:r>
                      <a:endParaRPr lang="en-GB" sz="4000" b="1" dirty="0">
                        <a:latin typeface="Rockwell" panose="02060603020205020403" pitchFamily="18" charset="0"/>
                      </a:endParaRPr>
                    </a:p>
                  </a:txBody>
                  <a:tcPr/>
                </a:tc>
              </a:tr>
              <a:tr h="3429000">
                <a:tc>
                  <a:txBody>
                    <a:bodyPr/>
                    <a:lstStyle/>
                    <a:p>
                      <a:r>
                        <a:rPr lang="en-GB" sz="4000" b="1" dirty="0" smtClean="0">
                          <a:latin typeface="Rockwell" panose="02060603020205020403" pitchFamily="18" charset="0"/>
                        </a:rPr>
                        <a:t>4</a:t>
                      </a:r>
                      <a:endParaRPr lang="en-GB" sz="4000" b="1" dirty="0">
                        <a:latin typeface="Rockwell" panose="02060603020205020403" pitchFamily="18" charset="0"/>
                      </a:endParaRPr>
                    </a:p>
                  </a:txBody>
                  <a:tcPr/>
                </a:tc>
                <a:tc>
                  <a:txBody>
                    <a:bodyPr/>
                    <a:lstStyle/>
                    <a:p>
                      <a:r>
                        <a:rPr lang="en-GB" sz="4000" b="1" dirty="0" smtClean="0">
                          <a:latin typeface="Rockwell" panose="02060603020205020403" pitchFamily="18" charset="0"/>
                        </a:rPr>
                        <a:t>5</a:t>
                      </a:r>
                      <a:endParaRPr lang="en-GB" sz="4000" b="1" dirty="0">
                        <a:latin typeface="Rockwell" panose="02060603020205020403" pitchFamily="18" charset="0"/>
                      </a:endParaRPr>
                    </a:p>
                  </a:txBody>
                  <a:tcPr/>
                </a:tc>
                <a:tc>
                  <a:txBody>
                    <a:bodyPr/>
                    <a:lstStyle/>
                    <a:p>
                      <a:r>
                        <a:rPr lang="en-GB" sz="4000" b="1" dirty="0" smtClean="0">
                          <a:latin typeface="Rockwell" panose="02060603020205020403" pitchFamily="18" charset="0"/>
                        </a:rPr>
                        <a:t>6</a:t>
                      </a:r>
                      <a:endParaRPr lang="en-GB" sz="4000" b="1" dirty="0">
                        <a:latin typeface="Rockwell" panose="02060603020205020403" pitchFamily="18" charset="0"/>
                      </a:endParaRPr>
                    </a:p>
                  </a:txBody>
                  <a:tcPr/>
                </a:tc>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239" y="543223"/>
            <a:ext cx="2358835" cy="235883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8839" y="574163"/>
            <a:ext cx="2327895" cy="232789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2407" y="382313"/>
            <a:ext cx="1462176" cy="268065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0895" y="3772549"/>
            <a:ext cx="1425844" cy="2614044"/>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18839" y="4196200"/>
            <a:ext cx="2324660" cy="1766742"/>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646928">
            <a:off x="6491164" y="4247062"/>
            <a:ext cx="2324660" cy="1766742"/>
          </a:xfrm>
          <a:prstGeom prst="rect">
            <a:avLst/>
          </a:prstGeom>
        </p:spPr>
      </p:pic>
      <p:sp>
        <p:nvSpPr>
          <p:cNvPr id="2" name="TextBox 1"/>
          <p:cNvSpPr txBox="1"/>
          <p:nvPr/>
        </p:nvSpPr>
        <p:spPr>
          <a:xfrm>
            <a:off x="2597731" y="2964353"/>
            <a:ext cx="4166876" cy="584775"/>
          </a:xfrm>
          <a:prstGeom prst="rect">
            <a:avLst/>
          </a:prstGeom>
          <a:solidFill>
            <a:schemeClr val="tx1">
              <a:lumMod val="85000"/>
              <a:lumOff val="15000"/>
            </a:schemeClr>
          </a:solidFill>
        </p:spPr>
        <p:txBody>
          <a:bodyPr wrap="square" rtlCol="0" anchor="ctr">
            <a:spAutoFit/>
          </a:bodyPr>
          <a:lstStyle/>
          <a:p>
            <a:pPr algn="ctr"/>
            <a:r>
              <a:rPr lang="en-GB" sz="3200" dirty="0" smtClean="0">
                <a:solidFill>
                  <a:schemeClr val="bg1"/>
                </a:solidFill>
                <a:latin typeface="Arial" panose="020B0604020202020204" pitchFamily="34" charset="0"/>
                <a:cs typeface="Arial" panose="020B0604020202020204" pitchFamily="34" charset="0"/>
              </a:rPr>
              <a:t>Je </a:t>
            </a:r>
            <a:r>
              <a:rPr lang="en-GB" sz="3200" dirty="0" err="1" smtClean="0">
                <a:solidFill>
                  <a:schemeClr val="bg1"/>
                </a:solidFill>
                <a:latin typeface="Arial" panose="020B0604020202020204" pitchFamily="34" charset="0"/>
                <a:cs typeface="Arial" panose="020B0604020202020204" pitchFamily="34" charset="0"/>
              </a:rPr>
              <a:t>fais</a:t>
            </a:r>
            <a:r>
              <a:rPr lang="en-GB" sz="3200" dirty="0" smtClean="0">
                <a:solidFill>
                  <a:schemeClr val="bg1"/>
                </a:solidFill>
                <a:latin typeface="Arial" panose="020B0604020202020204" pitchFamily="34" charset="0"/>
                <a:cs typeface="Arial" panose="020B0604020202020204" pitchFamily="34" charset="0"/>
              </a:rPr>
              <a:t> du judo.</a:t>
            </a:r>
            <a:endParaRPr lang="en-GB"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518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Rectangle 3"/>
          <p:cNvSpPr>
            <a:spLocks noChangeArrowheads="1"/>
          </p:cNvSpPr>
          <p:nvPr/>
        </p:nvSpPr>
        <p:spPr bwMode="auto">
          <a:xfrm>
            <a:off x="277812" y="2321840"/>
            <a:ext cx="870108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400" b="1" i="0" u="none" strike="noStrike" cap="none" normalizeH="0" baseline="0" dirty="0" smtClean="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Stage 1: Present Tense</a:t>
            </a:r>
            <a:br>
              <a:rPr kumimoji="0" lang="en-GB" altLang="zh-CN" sz="2400" b="1" i="0" u="none" strike="noStrike" cap="none" normalizeH="0" baseline="0" dirty="0" smtClean="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br>
            <a:r>
              <a:rPr kumimoji="0" lang="en-GB" altLang="zh-CN" sz="2400" b="0" i="0" u="none" strike="noStrike" cap="none" normalizeH="0" baseline="0" dirty="0" smtClean="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Students translate from English into the TL as many sentences as possible in one minute.  </a:t>
            </a:r>
            <a:br>
              <a:rPr kumimoji="0" lang="en-GB" altLang="zh-CN" sz="2400" b="0" i="0" u="none" strike="noStrike" cap="none" normalizeH="0" baseline="0" dirty="0" smtClean="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br>
            <a:r>
              <a:rPr kumimoji="0" lang="en-GB" altLang="zh-CN" sz="2400" b="0" i="0" u="none" strike="noStrike" cap="none" normalizeH="0" baseline="0" dirty="0" smtClean="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All sentences in Stage 1 are drawn from the vocabulary list.</a:t>
            </a:r>
            <a:r>
              <a:rPr kumimoji="0" lang="en-GB" altLang="zh-CN" sz="2400" b="1" i="0" u="none" strike="noStrike" cap="none" normalizeH="0" baseline="0" dirty="0" smtClean="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a:r>
            <a:br>
              <a:rPr kumimoji="0" lang="en-GB" altLang="zh-CN" sz="2400" b="1" i="0" u="none" strike="noStrike" cap="none" normalizeH="0" baseline="0" dirty="0" smtClean="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br>
            <a:r>
              <a:rPr kumimoji="0" lang="en-GB" altLang="zh-CN" sz="2400" b="0" i="0" u="none" strike="noStrike" cap="none" normalizeH="0" baseline="0" dirty="0" smtClean="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For example:</a:t>
            </a:r>
            <a:r>
              <a:rPr kumimoji="0" lang="en-GB" altLang="zh-CN" sz="2400" b="1" i="0" u="none" strike="noStrike" cap="none" normalizeH="0" baseline="0" dirty="0" smtClean="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We travel to Italy. &gt;&gt; </a:t>
            </a:r>
            <a:r>
              <a:rPr kumimoji="0" lang="en-GB" altLang="zh-CN" sz="2400" b="1" i="0" u="none" strike="noStrike" cap="none" normalizeH="0" baseline="0" dirty="0" err="1" smtClean="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Viajamos</a:t>
            </a:r>
            <a:r>
              <a:rPr kumimoji="0" lang="en-GB" altLang="zh-CN" sz="2400" b="1" i="0" u="none" strike="noStrike" cap="none" normalizeH="0" dirty="0" smtClean="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 a Italia</a:t>
            </a:r>
            <a:r>
              <a:rPr kumimoji="0" lang="en-GB" altLang="zh-CN" sz="2400" b="1" i="0" u="none" strike="noStrike" cap="none" normalizeH="0" baseline="0" dirty="0" smtClean="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a:t>
            </a:r>
            <a:br>
              <a:rPr kumimoji="0" lang="en-GB" altLang="zh-CN" sz="2400" b="1" i="0" u="none" strike="noStrike" cap="none" normalizeH="0" baseline="0" dirty="0" smtClean="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br>
            <a:r>
              <a:rPr kumimoji="0" lang="en-GB" altLang="zh-CN" sz="2400" b="0" i="0" u="none" strike="noStrike" cap="none" normalizeH="0" baseline="0" dirty="0" smtClean="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To gain a point, pronunciation and accuracy must be good.</a:t>
            </a:r>
            <a:r>
              <a:rPr kumimoji="0" lang="en-GB" altLang="zh-CN" sz="900" b="0" i="0" u="none" strike="noStrike" cap="none" normalizeH="0" baseline="0" dirty="0" smtClean="0">
                <a:ln>
                  <a:noFill/>
                </a:ln>
                <a:solidFill>
                  <a:schemeClr val="tx1"/>
                </a:solidFill>
                <a:effectLst/>
              </a:rPr>
              <a:t> </a:t>
            </a:r>
            <a:endParaRPr kumimoji="0" lang="en-GB" altLang="zh-CN" sz="2800" b="0" i="0" u="none" strike="noStrike" cap="none" normalizeH="0" baseline="0" dirty="0" smtClean="0">
              <a:ln>
                <a:noFill/>
              </a:ln>
              <a:solidFill>
                <a:schemeClr val="tx1"/>
              </a:solidFill>
              <a:effectLst/>
              <a:latin typeface="Arial" panose="020B0604020202020204" pitchFamily="34" charset="0"/>
            </a:endParaRPr>
          </a:p>
        </p:txBody>
      </p:sp>
      <p:pic>
        <p:nvPicPr>
          <p:cNvPr id="8" name="Picture 1" descr="fltb-ril-str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2471" y="5150435"/>
            <a:ext cx="1557338" cy="15573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p:nvPr/>
        </p:nvPicPr>
        <p:blipFill>
          <a:blip r:embed="rId6" cstate="print">
            <a:extLst>
              <a:ext uri="{28A0092B-C50C-407E-A947-70E740481C1C}">
                <a14:useLocalDpi xmlns:a14="http://schemas.microsoft.com/office/drawing/2010/main" val="0"/>
              </a:ext>
            </a:extLst>
          </a:blip>
          <a:stretch>
            <a:fillRect/>
          </a:stretch>
        </p:blipFill>
        <p:spPr>
          <a:xfrm>
            <a:off x="410127" y="1173136"/>
            <a:ext cx="962025" cy="865505"/>
          </a:xfrm>
          <a:prstGeom prst="rect">
            <a:avLst/>
          </a:prstGeom>
        </p:spPr>
      </p:pic>
      <p:sp>
        <p:nvSpPr>
          <p:cNvPr id="10" name="Rectangle 9"/>
          <p:cNvSpPr/>
          <p:nvPr/>
        </p:nvSpPr>
        <p:spPr>
          <a:xfrm>
            <a:off x="1372152" y="1203056"/>
            <a:ext cx="4147097" cy="584775"/>
          </a:xfrm>
          <a:prstGeom prst="rect">
            <a:avLst/>
          </a:prstGeom>
        </p:spPr>
        <p:txBody>
          <a:bodyPr wrap="none">
            <a:spAutoFit/>
          </a:bodyPr>
          <a:lstStyle/>
          <a:p>
            <a:r>
              <a:rPr kumimoji="0" lang="en-GB" altLang="zh-CN" sz="3200" b="1" i="0" u="none" strike="noStrike" cap="none" normalizeH="0" baseline="0" dirty="0" smtClean="0">
                <a:ln>
                  <a:noFill/>
                </a:ln>
                <a:solidFill>
                  <a:schemeClr val="tx1"/>
                </a:solidFill>
                <a:effectLst/>
                <a:latin typeface="Arial" panose="020B0604020202020204" pitchFamily="34" charset="0"/>
                <a:ea typeface="SimSun" panose="02010600030101010101" pitchFamily="2" charset="-122"/>
                <a:cs typeface="Arial" panose="020B0604020202020204" pitchFamily="34" charset="0"/>
              </a:rPr>
              <a:t>KS3 Translation Bee</a:t>
            </a:r>
            <a:endParaRPr lang="en-GB" sz="3200" dirty="0"/>
          </a:p>
        </p:txBody>
      </p:sp>
      <p:sp>
        <p:nvSpPr>
          <p:cNvPr id="11" name="Rectangle 10"/>
          <p:cNvSpPr/>
          <p:nvPr/>
        </p:nvSpPr>
        <p:spPr>
          <a:xfrm>
            <a:off x="589280" y="6068022"/>
            <a:ext cx="5908990" cy="530594"/>
          </a:xfrm>
          <a:prstGeom prst="rect">
            <a:avLst/>
          </a:prstGeom>
        </p:spPr>
        <p:txBody>
          <a:bodyPr wrap="none">
            <a:spAutoFit/>
          </a:bodyPr>
          <a:lstStyle/>
          <a:p>
            <a:pPr>
              <a:lnSpc>
                <a:spcPct val="107000"/>
              </a:lnSpc>
              <a:spcAft>
                <a:spcPts val="0"/>
              </a:spcAft>
            </a:pPr>
            <a:r>
              <a:rPr lang="en-GB" sz="28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a:rPr>
              <a:t>http://thisissurreal.com/shai/flsb/screen/</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49330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5683" y="2708920"/>
            <a:ext cx="3245643" cy="3350757"/>
          </a:xfrm>
          <a:prstGeom prst="rect">
            <a:avLst/>
          </a:prstGeom>
        </p:spPr>
      </p:pic>
      <p:sp>
        <p:nvSpPr>
          <p:cNvPr id="3" name="TextBox 2"/>
          <p:cNvSpPr txBox="1"/>
          <p:nvPr/>
        </p:nvSpPr>
        <p:spPr>
          <a:xfrm>
            <a:off x="5516806" y="692696"/>
            <a:ext cx="3564467" cy="1754326"/>
          </a:xfrm>
          <a:prstGeom prst="rect">
            <a:avLst/>
          </a:prstGeom>
          <a:noFill/>
        </p:spPr>
        <p:txBody>
          <a:bodyPr wrap="square" rtlCol="0">
            <a:spAutoFit/>
          </a:bodyPr>
          <a:lstStyle/>
          <a:p>
            <a:r>
              <a:rPr lang="en-GB" sz="5400" b="1" dirty="0" err="1">
                <a:solidFill>
                  <a:prstClr val="black"/>
                </a:solidFill>
              </a:rPr>
              <a:t>Trabaja</a:t>
            </a:r>
            <a:r>
              <a:rPr lang="en-GB" sz="5400" b="1" dirty="0">
                <a:solidFill>
                  <a:prstClr val="black"/>
                </a:solidFill>
              </a:rPr>
              <a:t> en </a:t>
            </a:r>
            <a:r>
              <a:rPr lang="en-GB" sz="5400" b="1" dirty="0" err="1">
                <a:solidFill>
                  <a:prstClr val="black"/>
                </a:solidFill>
              </a:rPr>
              <a:t>tándem</a:t>
            </a:r>
            <a:endParaRPr lang="en-GB" sz="5400" b="1" dirty="0">
              <a:solidFill>
                <a:prstClr val="black"/>
              </a:solidFill>
            </a:endParaRPr>
          </a:p>
        </p:txBody>
      </p:sp>
      <p:pic>
        <p:nvPicPr>
          <p:cNvPr id="4" name="Picture 3"/>
          <p:cNvPicPr>
            <a:picLocks noChangeAspect="1"/>
          </p:cNvPicPr>
          <p:nvPr/>
        </p:nvPicPr>
        <p:blipFill>
          <a:blip r:embed="rId3"/>
          <a:stretch>
            <a:fillRect/>
          </a:stretch>
        </p:blipFill>
        <p:spPr>
          <a:xfrm>
            <a:off x="467544" y="3501008"/>
            <a:ext cx="4096806" cy="3058294"/>
          </a:xfrm>
          <a:prstGeom prst="rect">
            <a:avLst/>
          </a:prstGeom>
        </p:spPr>
      </p:pic>
      <p:pic>
        <p:nvPicPr>
          <p:cNvPr id="5" name="Picture 4"/>
          <p:cNvPicPr>
            <a:picLocks noChangeAspect="1"/>
          </p:cNvPicPr>
          <p:nvPr/>
        </p:nvPicPr>
        <p:blipFill>
          <a:blip r:embed="rId4"/>
          <a:stretch>
            <a:fillRect/>
          </a:stretch>
        </p:blipFill>
        <p:spPr>
          <a:xfrm>
            <a:off x="467544" y="245740"/>
            <a:ext cx="4096806" cy="3039244"/>
          </a:xfrm>
          <a:prstGeom prst="rect">
            <a:avLst/>
          </a:prstGeom>
        </p:spPr>
      </p:pic>
    </p:spTree>
    <p:extLst>
      <p:ext uri="{BB962C8B-B14F-4D97-AF65-F5344CB8AC3E}">
        <p14:creationId xmlns:p14="http://schemas.microsoft.com/office/powerpoint/2010/main" val="3209447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ular Callout 13"/>
          <p:cNvSpPr/>
          <p:nvPr/>
        </p:nvSpPr>
        <p:spPr>
          <a:xfrm>
            <a:off x="5902241" y="5877272"/>
            <a:ext cx="1579893" cy="720080"/>
          </a:xfrm>
          <a:prstGeom prst="wedgeRoundRectCallou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Segoe Print" panose="02000600000000000000" pitchFamily="2" charset="0"/>
              </a:rPr>
              <a:t>¡</a:t>
            </a:r>
            <a:r>
              <a:rPr lang="en-GB" sz="2400" b="1" dirty="0" err="1">
                <a:solidFill>
                  <a:prstClr val="white"/>
                </a:solidFill>
                <a:latin typeface="Segoe Print" panose="02000600000000000000" pitchFamily="2" charset="0"/>
              </a:rPr>
              <a:t>Impecc</a:t>
            </a:r>
            <a:r>
              <a:rPr lang="en-GB" sz="2400" b="1" dirty="0">
                <a:solidFill>
                  <a:prstClr val="white"/>
                </a:solidFill>
                <a:latin typeface="Segoe Print" panose="02000600000000000000" pitchFamily="2" charset="0"/>
              </a:rPr>
              <a:t>!</a:t>
            </a:r>
          </a:p>
        </p:txBody>
      </p:sp>
      <p:pic>
        <p:nvPicPr>
          <p:cNvPr id="7270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357188"/>
            <a:ext cx="2357437"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938" y="3500438"/>
            <a:ext cx="2357437"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938" y="357188"/>
            <a:ext cx="2357437"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188" y="3500438"/>
            <a:ext cx="2357437"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TextBox 7"/>
          <p:cNvSpPr txBox="1">
            <a:spLocks noChangeArrowheads="1"/>
          </p:cNvSpPr>
          <p:nvPr/>
        </p:nvSpPr>
        <p:spPr bwMode="auto">
          <a:xfrm>
            <a:off x="5857875" y="-27384"/>
            <a:ext cx="271462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sz="4400" dirty="0" err="1">
                <a:solidFill>
                  <a:prstClr val="black"/>
                </a:solidFill>
                <a:latin typeface="Calibri" panose="020F0502020204030204" pitchFamily="34" charset="0"/>
              </a:rPr>
              <a:t>Ligne</a:t>
            </a:r>
            <a:r>
              <a:rPr lang="en-GB" sz="4400" dirty="0">
                <a:solidFill>
                  <a:prstClr val="black"/>
                </a:solidFill>
                <a:latin typeface="Calibri" panose="020F0502020204030204" pitchFamily="34" charset="0"/>
              </a:rPr>
              <a:t> de </a:t>
            </a:r>
            <a:r>
              <a:rPr lang="en-GB" sz="4400" dirty="0" err="1">
                <a:solidFill>
                  <a:prstClr val="black"/>
                </a:solidFill>
                <a:latin typeface="Calibri" panose="020F0502020204030204" pitchFamily="34" charset="0"/>
              </a:rPr>
              <a:t>bavardage</a:t>
            </a:r>
            <a:endParaRPr lang="en-US" sz="4400" dirty="0">
              <a:solidFill>
                <a:prstClr val="black"/>
              </a:solidFill>
              <a:latin typeface="Calibri" panose="020F0502020204030204" pitchFamily="34" charset="0"/>
            </a:endParaRPr>
          </a:p>
        </p:txBody>
      </p:sp>
      <p:pic>
        <p:nvPicPr>
          <p:cNvPr id="72711" name="Picture 3" descr="cha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50718" y="1418828"/>
            <a:ext cx="2928938"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ular Callout 9"/>
          <p:cNvSpPr/>
          <p:nvPr/>
        </p:nvSpPr>
        <p:spPr>
          <a:xfrm>
            <a:off x="6134835" y="5233556"/>
            <a:ext cx="1728192" cy="720080"/>
          </a:xfrm>
          <a:prstGeom prst="wedgeRoundRectCallout">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a:t>
            </a:r>
            <a:r>
              <a:rPr lang="en-GB" sz="2400" b="1" dirty="0" err="1">
                <a:solidFill>
                  <a:prstClr val="black"/>
                </a:solidFill>
                <a:latin typeface="Segoe Print" panose="02000600000000000000" pitchFamily="2" charset="0"/>
              </a:rPr>
              <a:t>Superbe</a:t>
            </a:r>
            <a:r>
              <a:rPr lang="en-GB" sz="2400" b="1" dirty="0">
                <a:solidFill>
                  <a:prstClr val="black"/>
                </a:solidFill>
                <a:latin typeface="Segoe Print" panose="02000600000000000000" pitchFamily="2" charset="0"/>
              </a:rPr>
              <a:t>!</a:t>
            </a:r>
          </a:p>
        </p:txBody>
      </p:sp>
      <p:sp>
        <p:nvSpPr>
          <p:cNvPr id="11" name="Rounded Rectangular Callout 10"/>
          <p:cNvSpPr/>
          <p:nvPr/>
        </p:nvSpPr>
        <p:spPr>
          <a:xfrm>
            <a:off x="5436096" y="4589840"/>
            <a:ext cx="1682120" cy="720080"/>
          </a:xfrm>
          <a:prstGeom prst="wedgeRoundRectCallou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a:t>
            </a:r>
            <a:r>
              <a:rPr lang="en-GB" sz="2400" b="1" dirty="0" err="1">
                <a:solidFill>
                  <a:prstClr val="black"/>
                </a:solidFill>
                <a:latin typeface="Segoe Print" panose="02000600000000000000" pitchFamily="2" charset="0"/>
              </a:rPr>
              <a:t>Sensass</a:t>
            </a:r>
            <a:r>
              <a:rPr lang="en-GB" sz="2400" b="1" dirty="0">
                <a:solidFill>
                  <a:prstClr val="black"/>
                </a:solidFill>
                <a:latin typeface="Segoe Print" panose="02000600000000000000" pitchFamily="2" charset="0"/>
              </a:rPr>
              <a:t>!</a:t>
            </a:r>
          </a:p>
        </p:txBody>
      </p:sp>
      <p:sp>
        <p:nvSpPr>
          <p:cNvPr id="12" name="Rounded Rectangular Callout 11"/>
          <p:cNvSpPr/>
          <p:nvPr/>
        </p:nvSpPr>
        <p:spPr>
          <a:xfrm>
            <a:off x="6968495" y="4473411"/>
            <a:ext cx="1362438" cy="720080"/>
          </a:xfrm>
          <a:prstGeom prst="wedgeRoundRectCallou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¡Bon accent!</a:t>
            </a:r>
          </a:p>
        </p:txBody>
      </p:sp>
      <p:sp>
        <p:nvSpPr>
          <p:cNvPr id="13" name="Rounded Rectangular Callout 12"/>
          <p:cNvSpPr/>
          <p:nvPr/>
        </p:nvSpPr>
        <p:spPr>
          <a:xfrm>
            <a:off x="7643812" y="5320863"/>
            <a:ext cx="1283148" cy="720080"/>
          </a:xfrm>
          <a:prstGeom prst="wedgeRoundRect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¡Bien fait!</a:t>
            </a:r>
          </a:p>
        </p:txBody>
      </p:sp>
    </p:spTree>
    <p:extLst>
      <p:ext uri="{BB962C8B-B14F-4D97-AF65-F5344CB8AC3E}">
        <p14:creationId xmlns:p14="http://schemas.microsoft.com/office/powerpoint/2010/main" val="1657221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6426" y="2345731"/>
            <a:ext cx="4296709" cy="2296054"/>
          </a:xfrm>
          <a:prstGeom prst="rect">
            <a:avLst/>
          </a:prstGeom>
        </p:spPr>
      </p:pic>
      <p:sp>
        <p:nvSpPr>
          <p:cNvPr id="3" name="TextBox 2"/>
          <p:cNvSpPr txBox="1"/>
          <p:nvPr/>
        </p:nvSpPr>
        <p:spPr>
          <a:xfrm>
            <a:off x="-16931" y="821268"/>
            <a:ext cx="3564467" cy="923330"/>
          </a:xfrm>
          <a:prstGeom prst="rect">
            <a:avLst/>
          </a:prstGeom>
          <a:noFill/>
        </p:spPr>
        <p:txBody>
          <a:bodyPr wrap="square" rtlCol="0">
            <a:spAutoFit/>
          </a:bodyPr>
          <a:lstStyle/>
          <a:p>
            <a:r>
              <a:rPr lang="en-GB" sz="5400" b="1" dirty="0">
                <a:solidFill>
                  <a:prstClr val="black"/>
                </a:solidFill>
              </a:rPr>
              <a:t>¡</a:t>
            </a:r>
            <a:r>
              <a:rPr lang="en-GB" sz="5400" b="1" dirty="0" err="1">
                <a:solidFill>
                  <a:prstClr val="black"/>
                </a:solidFill>
              </a:rPr>
              <a:t>Pregunta</a:t>
            </a:r>
            <a:r>
              <a:rPr lang="en-GB" sz="5400" b="1" dirty="0">
                <a:solidFill>
                  <a:prstClr val="black"/>
                </a:solidFill>
              </a:rPr>
              <a:t>!</a:t>
            </a:r>
          </a:p>
        </p:txBody>
      </p:sp>
      <p:sp>
        <p:nvSpPr>
          <p:cNvPr id="4" name="TextBox 3"/>
          <p:cNvSpPr txBox="1"/>
          <p:nvPr/>
        </p:nvSpPr>
        <p:spPr>
          <a:xfrm>
            <a:off x="3024780" y="1624675"/>
            <a:ext cx="3564467" cy="923330"/>
          </a:xfrm>
          <a:prstGeom prst="rect">
            <a:avLst/>
          </a:prstGeom>
          <a:noFill/>
        </p:spPr>
        <p:txBody>
          <a:bodyPr wrap="square" rtlCol="0">
            <a:spAutoFit/>
          </a:bodyPr>
          <a:lstStyle/>
          <a:p>
            <a:r>
              <a:rPr lang="en-GB" sz="5400" b="1" dirty="0">
                <a:solidFill>
                  <a:prstClr val="black"/>
                </a:solidFill>
              </a:rPr>
              <a:t>¡</a:t>
            </a:r>
            <a:r>
              <a:rPr lang="en-GB" sz="5400" b="1" dirty="0" err="1">
                <a:solidFill>
                  <a:prstClr val="black"/>
                </a:solidFill>
              </a:rPr>
              <a:t>Pregunta</a:t>
            </a:r>
            <a:r>
              <a:rPr lang="en-GB" sz="5400" b="1" dirty="0">
                <a:solidFill>
                  <a:prstClr val="black"/>
                </a:solidFill>
              </a:rPr>
              <a:t>!</a:t>
            </a:r>
          </a:p>
        </p:txBody>
      </p:sp>
      <p:sp>
        <p:nvSpPr>
          <p:cNvPr id="5" name="TextBox 4"/>
          <p:cNvSpPr txBox="1"/>
          <p:nvPr/>
        </p:nvSpPr>
        <p:spPr>
          <a:xfrm>
            <a:off x="5003801" y="2671565"/>
            <a:ext cx="4588936" cy="923330"/>
          </a:xfrm>
          <a:prstGeom prst="rect">
            <a:avLst/>
          </a:prstGeom>
          <a:noFill/>
        </p:spPr>
        <p:txBody>
          <a:bodyPr wrap="square" rtlCol="0">
            <a:spAutoFit/>
          </a:bodyPr>
          <a:lstStyle/>
          <a:p>
            <a:r>
              <a:rPr lang="en-GB" sz="5400" b="1" dirty="0">
                <a:solidFill>
                  <a:prstClr val="black"/>
                </a:solidFill>
              </a:rPr>
              <a:t>¡</a:t>
            </a:r>
            <a:r>
              <a:rPr lang="en-GB" sz="5400" b="1" dirty="0" err="1">
                <a:solidFill>
                  <a:prstClr val="black"/>
                </a:solidFill>
              </a:rPr>
              <a:t>Intercambia</a:t>
            </a:r>
            <a:r>
              <a:rPr lang="en-GB" sz="5400" b="1" dirty="0">
                <a:solidFill>
                  <a:prstClr val="black"/>
                </a:solidFill>
              </a:rPr>
              <a:t>!</a:t>
            </a:r>
          </a:p>
        </p:txBody>
      </p:sp>
      <p:sp>
        <p:nvSpPr>
          <p:cNvPr id="6" name="TextBox 5"/>
          <p:cNvSpPr txBox="1"/>
          <p:nvPr/>
        </p:nvSpPr>
        <p:spPr>
          <a:xfrm>
            <a:off x="87804" y="6413266"/>
            <a:ext cx="4680273" cy="400110"/>
          </a:xfrm>
          <a:prstGeom prst="rect">
            <a:avLst/>
          </a:prstGeom>
          <a:noFill/>
        </p:spPr>
        <p:txBody>
          <a:bodyPr wrap="square" rtlCol="0">
            <a:spAutoFit/>
          </a:bodyPr>
          <a:lstStyle/>
          <a:p>
            <a:r>
              <a:rPr lang="en-GB" sz="2000" b="1" dirty="0">
                <a:solidFill>
                  <a:prstClr val="black"/>
                </a:solidFill>
              </a:rPr>
              <a:t>Quiz – Quiz  - Trade</a:t>
            </a:r>
          </a:p>
        </p:txBody>
      </p:sp>
      <p:sp>
        <p:nvSpPr>
          <p:cNvPr id="7" name="Rounded Rectangular Callout 6"/>
          <p:cNvSpPr/>
          <p:nvPr/>
        </p:nvSpPr>
        <p:spPr>
          <a:xfrm>
            <a:off x="349370" y="5517232"/>
            <a:ext cx="2160240" cy="720080"/>
          </a:xfrm>
          <a:prstGeom prst="wedgeRoundRectCallout">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a:t>
            </a:r>
            <a:r>
              <a:rPr lang="en-GB" sz="2400" b="1" dirty="0" err="1">
                <a:solidFill>
                  <a:prstClr val="black"/>
                </a:solidFill>
                <a:latin typeface="Segoe Print" panose="02000600000000000000" pitchFamily="2" charset="0"/>
              </a:rPr>
              <a:t>Fenomenal</a:t>
            </a:r>
            <a:r>
              <a:rPr lang="en-GB" sz="2400" b="1" dirty="0">
                <a:solidFill>
                  <a:prstClr val="black"/>
                </a:solidFill>
                <a:latin typeface="Segoe Print" panose="02000600000000000000" pitchFamily="2" charset="0"/>
              </a:rPr>
              <a:t>!</a:t>
            </a:r>
          </a:p>
        </p:txBody>
      </p:sp>
      <p:sp>
        <p:nvSpPr>
          <p:cNvPr id="8" name="Rounded Rectangular Callout 7"/>
          <p:cNvSpPr/>
          <p:nvPr/>
        </p:nvSpPr>
        <p:spPr>
          <a:xfrm>
            <a:off x="2469251" y="5375816"/>
            <a:ext cx="1598693" cy="720080"/>
          </a:xfrm>
          <a:prstGeom prst="wedgeRoundRectCallou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¡Genial!</a:t>
            </a:r>
          </a:p>
        </p:txBody>
      </p:sp>
      <p:sp>
        <p:nvSpPr>
          <p:cNvPr id="9" name="Rounded Rectangular Callout 8"/>
          <p:cNvSpPr/>
          <p:nvPr/>
        </p:nvSpPr>
        <p:spPr>
          <a:xfrm>
            <a:off x="3873580" y="5551770"/>
            <a:ext cx="1598693" cy="720080"/>
          </a:xfrm>
          <a:prstGeom prst="wedgeRoundRectCallou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a:t>
            </a:r>
            <a:r>
              <a:rPr lang="en-GB" sz="2400" b="1" dirty="0" err="1">
                <a:solidFill>
                  <a:prstClr val="black"/>
                </a:solidFill>
                <a:latin typeface="Segoe Print" panose="02000600000000000000" pitchFamily="2" charset="0"/>
              </a:rPr>
              <a:t>Buen</a:t>
            </a:r>
            <a:r>
              <a:rPr lang="en-GB" sz="2400" b="1" dirty="0">
                <a:solidFill>
                  <a:prstClr val="black"/>
                </a:solidFill>
                <a:latin typeface="Segoe Print" panose="02000600000000000000" pitchFamily="2" charset="0"/>
              </a:rPr>
              <a:t> </a:t>
            </a:r>
            <a:r>
              <a:rPr lang="en-GB" sz="2400" b="1" dirty="0" err="1">
                <a:solidFill>
                  <a:prstClr val="black"/>
                </a:solidFill>
                <a:latin typeface="Segoe Print" panose="02000600000000000000" pitchFamily="2" charset="0"/>
              </a:rPr>
              <a:t>acento</a:t>
            </a:r>
            <a:r>
              <a:rPr lang="en-GB" sz="2400" b="1" dirty="0">
                <a:solidFill>
                  <a:prstClr val="black"/>
                </a:solidFill>
                <a:latin typeface="Segoe Print" panose="02000600000000000000" pitchFamily="2" charset="0"/>
              </a:rPr>
              <a:t>!</a:t>
            </a:r>
          </a:p>
        </p:txBody>
      </p:sp>
      <p:sp>
        <p:nvSpPr>
          <p:cNvPr id="10" name="Rounded Rectangular Callout 9"/>
          <p:cNvSpPr/>
          <p:nvPr/>
        </p:nvSpPr>
        <p:spPr>
          <a:xfrm>
            <a:off x="5388478" y="5362228"/>
            <a:ext cx="1598693" cy="720080"/>
          </a:xfrm>
          <a:prstGeom prst="wedgeRoundRect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a:t>
            </a:r>
            <a:r>
              <a:rPr lang="en-GB" sz="2400" b="1" dirty="0" err="1">
                <a:solidFill>
                  <a:prstClr val="black"/>
                </a:solidFill>
                <a:latin typeface="Segoe Print" panose="02000600000000000000" pitchFamily="2" charset="0"/>
              </a:rPr>
              <a:t>Qué</a:t>
            </a:r>
            <a:r>
              <a:rPr lang="en-GB" sz="2400" b="1" dirty="0">
                <a:solidFill>
                  <a:prstClr val="black"/>
                </a:solidFill>
                <a:latin typeface="Segoe Print" panose="02000600000000000000" pitchFamily="2" charset="0"/>
              </a:rPr>
              <a:t> </a:t>
            </a:r>
            <a:r>
              <a:rPr lang="en-GB" sz="2400" b="1" dirty="0" err="1">
                <a:solidFill>
                  <a:prstClr val="black"/>
                </a:solidFill>
                <a:latin typeface="Segoe Print" panose="02000600000000000000" pitchFamily="2" charset="0"/>
              </a:rPr>
              <a:t>guay</a:t>
            </a:r>
            <a:r>
              <a:rPr lang="en-GB" sz="2400" b="1" dirty="0">
                <a:solidFill>
                  <a:prstClr val="black"/>
                </a:solidFill>
                <a:latin typeface="Segoe Print" panose="02000600000000000000" pitchFamily="2" charset="0"/>
              </a:rPr>
              <a:t>!</a:t>
            </a:r>
          </a:p>
        </p:txBody>
      </p:sp>
      <p:sp>
        <p:nvSpPr>
          <p:cNvPr id="11" name="Rounded Rectangular Callout 10"/>
          <p:cNvSpPr/>
          <p:nvPr/>
        </p:nvSpPr>
        <p:spPr>
          <a:xfrm>
            <a:off x="6932584" y="5517232"/>
            <a:ext cx="1887888" cy="720080"/>
          </a:xfrm>
          <a:prstGeom prst="wedgeRoundRectCallou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Segoe Print" panose="02000600000000000000" pitchFamily="2" charset="0"/>
              </a:rPr>
              <a:t>¡Bien </a:t>
            </a:r>
            <a:r>
              <a:rPr lang="en-GB" sz="2400" b="1" dirty="0" err="1">
                <a:solidFill>
                  <a:prstClr val="white"/>
                </a:solidFill>
                <a:latin typeface="Segoe Print" panose="02000600000000000000" pitchFamily="2" charset="0"/>
              </a:rPr>
              <a:t>hecho</a:t>
            </a:r>
            <a:r>
              <a:rPr lang="en-GB" sz="2400" b="1" dirty="0">
                <a:solidFill>
                  <a:prstClr val="white"/>
                </a:solidFill>
                <a:latin typeface="Segoe Print" panose="02000600000000000000" pitchFamily="2" charset="0"/>
              </a:rPr>
              <a:t>!</a:t>
            </a:r>
          </a:p>
        </p:txBody>
      </p:sp>
    </p:spTree>
    <p:extLst>
      <p:ext uri="{BB962C8B-B14F-4D97-AF65-F5344CB8AC3E}">
        <p14:creationId xmlns:p14="http://schemas.microsoft.com/office/powerpoint/2010/main" val="839421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357188" y="2000250"/>
            <a:ext cx="8429625" cy="3857625"/>
          </a:xfrm>
          <a:prstGeom prst="rect">
            <a:avLst/>
          </a:prstGeom>
          <a:solidFill>
            <a:srgbClr val="00B0F0"/>
          </a:solidFill>
          <a:ln w="5715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latin typeface="Calibri" panose="020F0502020204030204" pitchFamily="34" charset="0"/>
            </a:endParaRPr>
          </a:p>
        </p:txBody>
      </p:sp>
      <p:sp>
        <p:nvSpPr>
          <p:cNvPr id="2051" name="AutoShape 3"/>
          <p:cNvSpPr>
            <a:spLocks noChangeArrowheads="1"/>
          </p:cNvSpPr>
          <p:nvPr/>
        </p:nvSpPr>
        <p:spPr bwMode="auto">
          <a:xfrm>
            <a:off x="1643063" y="357188"/>
            <a:ext cx="7286625" cy="1000125"/>
          </a:xfrm>
          <a:prstGeom prst="wedgeRoundRectCallout">
            <a:avLst>
              <a:gd name="adj1" fmla="val -27028"/>
              <a:gd name="adj2" fmla="val 105588"/>
              <a:gd name="adj3" fmla="val 16667"/>
            </a:avLst>
          </a:prstGeom>
          <a:solidFill>
            <a:schemeClr val="tx1"/>
          </a:solidFill>
          <a:ln w="9525">
            <a:solidFill>
              <a:srgbClr val="000000"/>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ts val="1000"/>
              </a:spcAft>
            </a:pPr>
            <a:r>
              <a:rPr lang="en-US" altLang="en-US" sz="3200" b="1">
                <a:solidFill>
                  <a:prstClr val="white"/>
                </a:solidFill>
                <a:latin typeface="Kristen ITC" panose="03050502040202030202" pitchFamily="66" charset="0"/>
              </a:rPr>
              <a:t>Encuentra a la persona que…</a:t>
            </a:r>
            <a:endParaRPr lang="en-US" altLang="en-US" sz="3200">
              <a:solidFill>
                <a:prstClr val="white"/>
              </a:solidFill>
              <a:latin typeface="Calibri" panose="020F0502020204030204" pitchFamily="34" charset="0"/>
            </a:endParaRPr>
          </a:p>
        </p:txBody>
      </p:sp>
      <p:sp>
        <p:nvSpPr>
          <p:cNvPr id="2052" name="TextBox 5"/>
          <p:cNvSpPr txBox="1">
            <a:spLocks noChangeArrowheads="1"/>
          </p:cNvSpPr>
          <p:nvPr/>
        </p:nvSpPr>
        <p:spPr bwMode="auto">
          <a:xfrm>
            <a:off x="642938" y="2143125"/>
            <a:ext cx="7786687"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4000" b="1">
                <a:solidFill>
                  <a:prstClr val="black"/>
                </a:solidFill>
                <a:latin typeface="Calibri" panose="020F0502020204030204" pitchFamily="34" charset="0"/>
              </a:rPr>
              <a:t>1.  vive en Hardwick</a:t>
            </a:r>
            <a:endParaRPr lang="en-US" altLang="en-US" sz="4000">
              <a:solidFill>
                <a:prstClr val="black"/>
              </a:solidFill>
              <a:latin typeface="Calibri" panose="020F0502020204030204" pitchFamily="34" charset="0"/>
            </a:endParaRPr>
          </a:p>
          <a:p>
            <a:pPr eaLnBrk="1" fontAlgn="base" hangingPunct="1">
              <a:spcBef>
                <a:spcPct val="0"/>
              </a:spcBef>
              <a:spcAft>
                <a:spcPct val="0"/>
              </a:spcAft>
            </a:pPr>
            <a:r>
              <a:rPr lang="en-GB" altLang="en-US" sz="4000" b="1">
                <a:solidFill>
                  <a:prstClr val="black"/>
                </a:solidFill>
                <a:latin typeface="Calibri" panose="020F0502020204030204" pitchFamily="34" charset="0"/>
              </a:rPr>
              <a:t>2.  tiene su cumpleaños en marzo</a:t>
            </a:r>
            <a:r>
              <a:rPr lang="en-US" altLang="en-US" sz="4000">
                <a:solidFill>
                  <a:prstClr val="black"/>
                </a:solidFill>
                <a:latin typeface="Calibri" panose="020F0502020204030204" pitchFamily="34" charset="0"/>
              </a:rPr>
              <a:t/>
            </a:r>
            <a:br>
              <a:rPr lang="en-US" altLang="en-US" sz="4000">
                <a:solidFill>
                  <a:prstClr val="black"/>
                </a:solidFill>
                <a:latin typeface="Calibri" panose="020F0502020204030204" pitchFamily="34" charset="0"/>
              </a:rPr>
            </a:br>
            <a:r>
              <a:rPr lang="en-GB" altLang="en-US" sz="4000" b="1">
                <a:solidFill>
                  <a:prstClr val="black"/>
                </a:solidFill>
                <a:latin typeface="Calibri" panose="020F0502020204030204" pitchFamily="34" charset="0"/>
              </a:rPr>
              <a:t>3.  habla otro idioma (aparte del inglés) en casa</a:t>
            </a:r>
            <a:endParaRPr lang="en-US" altLang="en-US" sz="4000">
              <a:solidFill>
                <a:prstClr val="black"/>
              </a:solidFill>
              <a:latin typeface="Calibri" panose="020F0502020204030204" pitchFamily="34" charset="0"/>
            </a:endParaRPr>
          </a:p>
          <a:p>
            <a:pPr eaLnBrk="1" fontAlgn="base" hangingPunct="1">
              <a:spcBef>
                <a:spcPct val="0"/>
              </a:spcBef>
              <a:spcAft>
                <a:spcPct val="0"/>
              </a:spcAft>
            </a:pPr>
            <a:r>
              <a:rPr lang="en-GB" altLang="en-US" sz="4000" b="1">
                <a:solidFill>
                  <a:prstClr val="black"/>
                </a:solidFill>
                <a:latin typeface="Calibri" panose="020F0502020204030204" pitchFamily="34" charset="0"/>
              </a:rPr>
              <a:t>4.  tiene segundo nombre que empieza con la letra ‘S’</a:t>
            </a:r>
            <a:endParaRPr lang="en-US" altLang="en-US">
              <a:solidFill>
                <a:prstClr val="black"/>
              </a:solidFill>
              <a:latin typeface="Calibri" panose="020F0502020204030204" pitchFamily="34" charset="0"/>
            </a:endParaRPr>
          </a:p>
        </p:txBody>
      </p:sp>
      <p:pic>
        <p:nvPicPr>
          <p:cNvPr id="2053" name="Picture 3" descr="ch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357188"/>
            <a:ext cx="1243013"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93911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57188" y="142875"/>
            <a:ext cx="8572500" cy="71437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600" b="1" dirty="0">
              <a:solidFill>
                <a:prstClr val="white"/>
              </a:solidFill>
              <a:latin typeface="Kristen ITC" pitchFamily="66" charset="0"/>
            </a:endParaRPr>
          </a:p>
          <a:p>
            <a:pPr algn="ctr">
              <a:defRPr/>
            </a:pPr>
            <a:endParaRPr lang="en-US" dirty="0">
              <a:solidFill>
                <a:prstClr val="white"/>
              </a:solidFill>
            </a:endParaRPr>
          </a:p>
        </p:txBody>
      </p:sp>
      <p:sp>
        <p:nvSpPr>
          <p:cNvPr id="3075" name="TextBox 2"/>
          <p:cNvSpPr txBox="1">
            <a:spLocks noChangeArrowheads="1"/>
          </p:cNvSpPr>
          <p:nvPr/>
        </p:nvSpPr>
        <p:spPr bwMode="auto">
          <a:xfrm>
            <a:off x="642938" y="214313"/>
            <a:ext cx="800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altLang="en-US" sz="3600" b="1">
                <a:solidFill>
                  <a:prstClr val="white"/>
                </a:solidFill>
                <a:latin typeface="Kristen ITC" panose="03050502040202030202" pitchFamily="66" charset="0"/>
              </a:rPr>
              <a:t>¿Cuáles son las preguntas?</a:t>
            </a:r>
            <a:r>
              <a:rPr lang="en-GB" altLang="en-US" sz="3600">
                <a:solidFill>
                  <a:prstClr val="white"/>
                </a:solidFill>
                <a:latin typeface="Calibri" panose="020F0502020204030204" pitchFamily="34" charset="0"/>
              </a:rPr>
              <a:t> </a:t>
            </a:r>
            <a:endParaRPr lang="en-US" altLang="en-US" sz="3600">
              <a:solidFill>
                <a:prstClr val="white"/>
              </a:solidFill>
              <a:latin typeface="Calibri" panose="020F0502020204030204" pitchFamily="34" charset="0"/>
            </a:endParaRPr>
          </a:p>
        </p:txBody>
      </p:sp>
      <p:sp>
        <p:nvSpPr>
          <p:cNvPr id="3076" name="Text Box 2"/>
          <p:cNvSpPr txBox="1">
            <a:spLocks noChangeArrowheads="1"/>
          </p:cNvSpPr>
          <p:nvPr/>
        </p:nvSpPr>
        <p:spPr bwMode="auto">
          <a:xfrm>
            <a:off x="428625" y="1000125"/>
            <a:ext cx="8429625" cy="5429250"/>
          </a:xfrm>
          <a:prstGeom prst="rect">
            <a:avLst/>
          </a:prstGeom>
          <a:solidFill>
            <a:srgbClr val="FF00FF"/>
          </a:solidFill>
          <a:ln w="5715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latin typeface="Calibri" panose="020F0502020204030204" pitchFamily="34" charset="0"/>
            </a:endParaRPr>
          </a:p>
        </p:txBody>
      </p:sp>
      <p:sp>
        <p:nvSpPr>
          <p:cNvPr id="4101" name="TextBox 4"/>
          <p:cNvSpPr txBox="1">
            <a:spLocks noChangeArrowheads="1"/>
          </p:cNvSpPr>
          <p:nvPr/>
        </p:nvSpPr>
        <p:spPr bwMode="auto">
          <a:xfrm>
            <a:off x="642938" y="1071563"/>
            <a:ext cx="7858125" cy="769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buFontTx/>
              <a:buAutoNum type="arabicPeriod"/>
            </a:pPr>
            <a:r>
              <a:rPr lang="en-GB" altLang="en-US" sz="4400" b="1" dirty="0">
                <a:solidFill>
                  <a:prstClr val="black"/>
                </a:solidFill>
                <a:latin typeface="Calibri" panose="020F0502020204030204" pitchFamily="34" charset="0"/>
              </a:rPr>
              <a:t>¿</a:t>
            </a:r>
            <a:r>
              <a:rPr lang="en-GB" altLang="en-US" sz="4400" b="1" dirty="0" err="1">
                <a:solidFill>
                  <a:prstClr val="black"/>
                </a:solidFill>
                <a:latin typeface="Calibri" panose="020F0502020204030204" pitchFamily="34" charset="0"/>
              </a:rPr>
              <a:t>Dónde</a:t>
            </a:r>
            <a:r>
              <a:rPr lang="en-GB" altLang="en-US" sz="4400" b="1" dirty="0">
                <a:solidFill>
                  <a:prstClr val="black"/>
                </a:solidFill>
                <a:latin typeface="Calibri" panose="020F0502020204030204" pitchFamily="34" charset="0"/>
              </a:rPr>
              <a:t> </a:t>
            </a:r>
            <a:r>
              <a:rPr lang="en-GB" altLang="en-US" sz="4400" b="1" dirty="0" err="1">
                <a:solidFill>
                  <a:prstClr val="black"/>
                </a:solidFill>
                <a:latin typeface="Calibri" panose="020F0502020204030204" pitchFamily="34" charset="0"/>
              </a:rPr>
              <a:t>vives</a:t>
            </a:r>
            <a:r>
              <a:rPr lang="en-GB" altLang="en-US" sz="4400" b="1" dirty="0">
                <a:solidFill>
                  <a:prstClr val="black"/>
                </a:solidFill>
                <a:latin typeface="Calibri" panose="020F0502020204030204" pitchFamily="34" charset="0"/>
              </a:rPr>
              <a:t>?</a:t>
            </a:r>
            <a:endParaRPr lang="en-US" altLang="en-US" sz="4400" dirty="0">
              <a:solidFill>
                <a:prstClr val="black"/>
              </a:solidFill>
              <a:latin typeface="Calibri" panose="020F0502020204030204" pitchFamily="34" charset="0"/>
            </a:endParaRPr>
          </a:p>
        </p:txBody>
      </p:sp>
      <p:sp>
        <p:nvSpPr>
          <p:cNvPr id="6" name="TextBox 4"/>
          <p:cNvSpPr txBox="1">
            <a:spLocks noChangeArrowheads="1"/>
          </p:cNvSpPr>
          <p:nvPr/>
        </p:nvSpPr>
        <p:spPr bwMode="auto">
          <a:xfrm>
            <a:off x="642938" y="1928813"/>
            <a:ext cx="7858125" cy="1446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4400" b="1">
                <a:solidFill>
                  <a:prstClr val="black"/>
                </a:solidFill>
                <a:latin typeface="Calibri" panose="020F0502020204030204" pitchFamily="34" charset="0"/>
              </a:rPr>
              <a:t>2.  ¿Cuándo es tu cumpleaños?</a:t>
            </a:r>
            <a:br>
              <a:rPr lang="en-GB" altLang="en-US" sz="4400" b="1">
                <a:solidFill>
                  <a:prstClr val="black"/>
                </a:solidFill>
                <a:latin typeface="Calibri" panose="020F0502020204030204" pitchFamily="34" charset="0"/>
              </a:rPr>
            </a:br>
            <a:r>
              <a:rPr lang="en-GB" altLang="en-US" sz="4400" b="1">
                <a:solidFill>
                  <a:prstClr val="black"/>
                </a:solidFill>
                <a:latin typeface="Calibri" panose="020F0502020204030204" pitchFamily="34" charset="0"/>
              </a:rPr>
              <a:t>¿Es tu cumpleaños en marzo?</a:t>
            </a:r>
            <a:endParaRPr lang="en-US" altLang="en-US" sz="4400">
              <a:solidFill>
                <a:prstClr val="black"/>
              </a:solidFill>
              <a:latin typeface="Calibri" panose="020F0502020204030204" pitchFamily="34" charset="0"/>
            </a:endParaRPr>
          </a:p>
        </p:txBody>
      </p:sp>
      <p:sp>
        <p:nvSpPr>
          <p:cNvPr id="7" name="TextBox 4"/>
          <p:cNvSpPr txBox="1">
            <a:spLocks noChangeArrowheads="1"/>
          </p:cNvSpPr>
          <p:nvPr/>
        </p:nvSpPr>
        <p:spPr bwMode="auto">
          <a:xfrm>
            <a:off x="642938" y="3429000"/>
            <a:ext cx="7858125" cy="1446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4400" b="1">
                <a:solidFill>
                  <a:prstClr val="black"/>
                </a:solidFill>
                <a:latin typeface="Calibri" panose="020F0502020204030204" pitchFamily="34" charset="0"/>
              </a:rPr>
              <a:t>3.  ¿Hablas inglés en casa?</a:t>
            </a:r>
            <a:br>
              <a:rPr lang="en-GB" altLang="en-US" sz="4400" b="1">
                <a:solidFill>
                  <a:prstClr val="black"/>
                </a:solidFill>
                <a:latin typeface="Calibri" panose="020F0502020204030204" pitchFamily="34" charset="0"/>
              </a:rPr>
            </a:br>
            <a:r>
              <a:rPr lang="en-GB" altLang="en-US" sz="4400" b="1">
                <a:solidFill>
                  <a:prstClr val="black"/>
                </a:solidFill>
                <a:latin typeface="Calibri" panose="020F0502020204030204" pitchFamily="34" charset="0"/>
              </a:rPr>
              <a:t>¿Qué idiomas hablas en casa?</a:t>
            </a:r>
            <a:endParaRPr lang="en-US" altLang="en-US" sz="4400">
              <a:solidFill>
                <a:prstClr val="black"/>
              </a:solidFill>
              <a:latin typeface="Calibri" panose="020F0502020204030204" pitchFamily="34" charset="0"/>
            </a:endParaRPr>
          </a:p>
        </p:txBody>
      </p:sp>
      <p:sp>
        <p:nvSpPr>
          <p:cNvPr id="8" name="TextBox 4"/>
          <p:cNvSpPr txBox="1">
            <a:spLocks noChangeArrowheads="1"/>
          </p:cNvSpPr>
          <p:nvPr/>
        </p:nvSpPr>
        <p:spPr bwMode="auto">
          <a:xfrm>
            <a:off x="642938" y="4929188"/>
            <a:ext cx="7858125" cy="1262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4400" b="1">
                <a:solidFill>
                  <a:prstClr val="black"/>
                </a:solidFill>
                <a:latin typeface="Calibri" panose="020F0502020204030204" pitchFamily="34" charset="0"/>
              </a:rPr>
              <a:t>4.  ¿Cuál es tu segundo nombre?</a:t>
            </a:r>
            <a:br>
              <a:rPr lang="en-GB" altLang="en-US" sz="4400" b="1">
                <a:solidFill>
                  <a:prstClr val="black"/>
                </a:solidFill>
                <a:latin typeface="Calibri" panose="020F0502020204030204" pitchFamily="34" charset="0"/>
              </a:rPr>
            </a:br>
            <a:r>
              <a:rPr lang="en-GB" altLang="en-US" sz="3200" b="1">
                <a:solidFill>
                  <a:prstClr val="black"/>
                </a:solidFill>
                <a:latin typeface="Calibri" panose="020F0502020204030204" pitchFamily="34" charset="0"/>
              </a:rPr>
              <a:t>¿Tu segundo nombre empieza con ‘S’?</a:t>
            </a:r>
            <a:endParaRPr lang="en-US" altLang="en-US" sz="4400">
              <a:solidFill>
                <a:prstClr val="black"/>
              </a:solidFill>
              <a:latin typeface="Calibri" panose="020F0502020204030204" pitchFamily="34" charset="0"/>
            </a:endParaRPr>
          </a:p>
        </p:txBody>
      </p:sp>
    </p:spTree>
    <p:extLst>
      <p:ext uri="{BB962C8B-B14F-4D97-AF65-F5344CB8AC3E}">
        <p14:creationId xmlns:p14="http://schemas.microsoft.com/office/powerpoint/2010/main" val="535236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p:cTn id="7" dur="1000" fill="hold"/>
                                        <p:tgtEl>
                                          <p:spTgt spid="4101"/>
                                        </p:tgtEl>
                                        <p:attrNameLst>
                                          <p:attrName>ppt_w</p:attrName>
                                        </p:attrNameLst>
                                      </p:cBhvr>
                                      <p:tavLst>
                                        <p:tav tm="0">
                                          <p:val>
                                            <p:strVal val="#ppt_w+.3"/>
                                          </p:val>
                                        </p:tav>
                                        <p:tav tm="100000">
                                          <p:val>
                                            <p:strVal val="#ppt_w"/>
                                          </p:val>
                                        </p:tav>
                                      </p:tavLst>
                                    </p:anim>
                                    <p:anim calcmode="lin" valueType="num">
                                      <p:cBhvr>
                                        <p:cTn id="8" dur="1000" fill="hold"/>
                                        <p:tgtEl>
                                          <p:spTgt spid="4101"/>
                                        </p:tgtEl>
                                        <p:attrNameLst>
                                          <p:attrName>ppt_h</p:attrName>
                                        </p:attrNameLst>
                                      </p:cBhvr>
                                      <p:tavLst>
                                        <p:tav tm="0">
                                          <p:val>
                                            <p:strVal val="#ppt_h"/>
                                          </p:val>
                                        </p:tav>
                                        <p:tav tm="100000">
                                          <p:val>
                                            <p:strVal val="#ppt_h"/>
                                          </p:val>
                                        </p:tav>
                                      </p:tavLst>
                                    </p:anim>
                                    <p:animEffect transition="in" filter="fade">
                                      <p:cBhvr>
                                        <p:cTn id="9" dur="1000"/>
                                        <p:tgtEl>
                                          <p:spTgt spid="410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3"/>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3"/>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3"/>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nimBg="1"/>
      <p:bldP spid="6" grpId="0" animBg="1"/>
      <p:bldP spid="7"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57188" y="142875"/>
            <a:ext cx="8572500" cy="71437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600" b="1" dirty="0">
              <a:solidFill>
                <a:prstClr val="white"/>
              </a:solidFill>
              <a:latin typeface="Kristen ITC" pitchFamily="66" charset="0"/>
            </a:endParaRPr>
          </a:p>
          <a:p>
            <a:pPr algn="ctr">
              <a:defRPr/>
            </a:pPr>
            <a:endParaRPr lang="en-US" dirty="0">
              <a:solidFill>
                <a:prstClr val="white"/>
              </a:solidFill>
            </a:endParaRPr>
          </a:p>
        </p:txBody>
      </p:sp>
      <p:sp>
        <p:nvSpPr>
          <p:cNvPr id="3075" name="TextBox 2"/>
          <p:cNvSpPr txBox="1">
            <a:spLocks noChangeArrowheads="1"/>
          </p:cNvSpPr>
          <p:nvPr/>
        </p:nvSpPr>
        <p:spPr bwMode="auto">
          <a:xfrm>
            <a:off x="642938" y="214313"/>
            <a:ext cx="800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altLang="en-US" sz="3600" b="1">
                <a:solidFill>
                  <a:prstClr val="white"/>
                </a:solidFill>
                <a:latin typeface="Kristen ITC" panose="03050502040202030202" pitchFamily="66" charset="0"/>
              </a:rPr>
              <a:t>¿Cuáles son las preguntas?</a:t>
            </a:r>
            <a:r>
              <a:rPr lang="en-GB" altLang="en-US" sz="3600">
                <a:solidFill>
                  <a:prstClr val="white"/>
                </a:solidFill>
                <a:latin typeface="Calibri" panose="020F0502020204030204" pitchFamily="34" charset="0"/>
              </a:rPr>
              <a:t> </a:t>
            </a:r>
            <a:endParaRPr lang="en-US" altLang="en-US" sz="3600">
              <a:solidFill>
                <a:prstClr val="white"/>
              </a:solidFill>
              <a:latin typeface="Calibri" panose="020F0502020204030204" pitchFamily="34" charset="0"/>
            </a:endParaRPr>
          </a:p>
        </p:txBody>
      </p:sp>
      <p:sp>
        <p:nvSpPr>
          <p:cNvPr id="3076" name="Text Box 2"/>
          <p:cNvSpPr txBox="1">
            <a:spLocks noChangeArrowheads="1"/>
          </p:cNvSpPr>
          <p:nvPr/>
        </p:nvSpPr>
        <p:spPr bwMode="auto">
          <a:xfrm>
            <a:off x="428625" y="1000125"/>
            <a:ext cx="8429625" cy="5429250"/>
          </a:xfrm>
          <a:prstGeom prst="rect">
            <a:avLst/>
          </a:prstGeom>
          <a:solidFill>
            <a:srgbClr val="FF00FF"/>
          </a:solidFill>
          <a:ln w="5715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latin typeface="Calibri" panose="020F0502020204030204" pitchFamily="34" charset="0"/>
            </a:endParaRPr>
          </a:p>
        </p:txBody>
      </p:sp>
      <p:sp>
        <p:nvSpPr>
          <p:cNvPr id="4101" name="TextBox 4"/>
          <p:cNvSpPr txBox="1">
            <a:spLocks noChangeArrowheads="1"/>
          </p:cNvSpPr>
          <p:nvPr/>
        </p:nvSpPr>
        <p:spPr bwMode="auto">
          <a:xfrm>
            <a:off x="642938" y="1071563"/>
            <a:ext cx="7858125" cy="769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buFontTx/>
              <a:buAutoNum type="arabicPeriod"/>
            </a:pPr>
            <a:r>
              <a:rPr lang="en-GB" altLang="en-US" sz="4400" b="1" dirty="0">
                <a:solidFill>
                  <a:prstClr val="black"/>
                </a:solidFill>
                <a:latin typeface="Calibri" panose="020F0502020204030204" pitchFamily="34" charset="0"/>
              </a:rPr>
              <a:t>¿</a:t>
            </a:r>
            <a:r>
              <a:rPr lang="en-GB" altLang="en-US" sz="4400" b="1" dirty="0" smtClean="0">
                <a:solidFill>
                  <a:prstClr val="black"/>
                </a:solidFill>
                <a:latin typeface="Calibri" panose="020F0502020204030204" pitchFamily="34" charset="0"/>
              </a:rPr>
              <a:t>D____ v____?</a:t>
            </a:r>
            <a:endParaRPr lang="en-US" altLang="en-US" sz="4400" dirty="0">
              <a:solidFill>
                <a:prstClr val="black"/>
              </a:solidFill>
              <a:latin typeface="Calibri" panose="020F0502020204030204" pitchFamily="34" charset="0"/>
            </a:endParaRPr>
          </a:p>
        </p:txBody>
      </p:sp>
      <p:sp>
        <p:nvSpPr>
          <p:cNvPr id="6" name="TextBox 4"/>
          <p:cNvSpPr txBox="1">
            <a:spLocks noChangeArrowheads="1"/>
          </p:cNvSpPr>
          <p:nvPr/>
        </p:nvSpPr>
        <p:spPr bwMode="auto">
          <a:xfrm>
            <a:off x="642938" y="1928813"/>
            <a:ext cx="7858125" cy="1446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4400" b="1" dirty="0">
                <a:solidFill>
                  <a:prstClr val="black"/>
                </a:solidFill>
                <a:latin typeface="Calibri" panose="020F0502020204030204" pitchFamily="34" charset="0"/>
              </a:rPr>
              <a:t>2.  ¿</a:t>
            </a:r>
            <a:r>
              <a:rPr lang="en-GB" altLang="en-US" sz="4400" b="1" dirty="0" smtClean="0">
                <a:solidFill>
                  <a:prstClr val="black"/>
                </a:solidFill>
                <a:latin typeface="Calibri" panose="020F0502020204030204" pitchFamily="34" charset="0"/>
              </a:rPr>
              <a:t>C_____ e_ t_ c__________?</a:t>
            </a:r>
            <a:r>
              <a:rPr lang="en-GB" altLang="en-US" sz="4400" b="1" dirty="0">
                <a:solidFill>
                  <a:prstClr val="black"/>
                </a:solidFill>
                <a:latin typeface="Calibri" panose="020F0502020204030204" pitchFamily="34" charset="0"/>
              </a:rPr>
              <a:t/>
            </a:r>
            <a:br>
              <a:rPr lang="en-GB" altLang="en-US" sz="4400" b="1" dirty="0">
                <a:solidFill>
                  <a:prstClr val="black"/>
                </a:solidFill>
                <a:latin typeface="Calibri" panose="020F0502020204030204" pitchFamily="34" charset="0"/>
              </a:rPr>
            </a:br>
            <a:r>
              <a:rPr lang="en-GB" altLang="en-US" sz="4400" b="1" dirty="0">
                <a:solidFill>
                  <a:prstClr val="black"/>
                </a:solidFill>
                <a:latin typeface="Calibri" panose="020F0502020204030204" pitchFamily="34" charset="0"/>
              </a:rPr>
              <a:t>¿</a:t>
            </a:r>
            <a:r>
              <a:rPr lang="en-GB" altLang="en-US" sz="4400" b="1" dirty="0" smtClean="0">
                <a:solidFill>
                  <a:prstClr val="black"/>
                </a:solidFill>
                <a:latin typeface="Calibri" panose="020F0502020204030204" pitchFamily="34" charset="0"/>
              </a:rPr>
              <a:t>E_ t_ c________ e_ m_?</a:t>
            </a:r>
            <a:endParaRPr lang="en-US" altLang="en-US" sz="4400" dirty="0">
              <a:solidFill>
                <a:prstClr val="black"/>
              </a:solidFill>
              <a:latin typeface="Calibri" panose="020F0502020204030204" pitchFamily="34" charset="0"/>
            </a:endParaRPr>
          </a:p>
        </p:txBody>
      </p:sp>
      <p:sp>
        <p:nvSpPr>
          <p:cNvPr id="7" name="TextBox 4"/>
          <p:cNvSpPr txBox="1">
            <a:spLocks noChangeArrowheads="1"/>
          </p:cNvSpPr>
          <p:nvPr/>
        </p:nvSpPr>
        <p:spPr bwMode="auto">
          <a:xfrm>
            <a:off x="642938" y="3429000"/>
            <a:ext cx="7858125" cy="144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4400" b="1" dirty="0">
                <a:solidFill>
                  <a:prstClr val="black"/>
                </a:solidFill>
                <a:latin typeface="Calibri" panose="020F0502020204030204" pitchFamily="34" charset="0"/>
              </a:rPr>
              <a:t>3.  ¿</a:t>
            </a:r>
            <a:r>
              <a:rPr lang="en-GB" altLang="en-US" sz="4400" b="1" dirty="0" smtClean="0">
                <a:solidFill>
                  <a:prstClr val="black"/>
                </a:solidFill>
                <a:latin typeface="Calibri" panose="020F0502020204030204" pitchFamily="34" charset="0"/>
              </a:rPr>
              <a:t>H_____ </a:t>
            </a:r>
            <a:r>
              <a:rPr lang="en-GB" altLang="en-US" sz="4400" b="1" dirty="0" err="1" smtClean="0">
                <a:solidFill>
                  <a:prstClr val="black"/>
                </a:solidFill>
                <a:latin typeface="Calibri" panose="020F0502020204030204" pitchFamily="34" charset="0"/>
              </a:rPr>
              <a:t>i</a:t>
            </a:r>
            <a:r>
              <a:rPr lang="en-GB" altLang="en-US" sz="4400" b="1" dirty="0" smtClean="0">
                <a:solidFill>
                  <a:prstClr val="black"/>
                </a:solidFill>
                <a:latin typeface="Calibri" panose="020F0502020204030204" pitchFamily="34" charset="0"/>
              </a:rPr>
              <a:t>_____ e_ c___?</a:t>
            </a:r>
            <a:r>
              <a:rPr lang="en-GB" altLang="en-US" sz="4400" b="1" dirty="0">
                <a:solidFill>
                  <a:prstClr val="black"/>
                </a:solidFill>
                <a:latin typeface="Calibri" panose="020F0502020204030204" pitchFamily="34" charset="0"/>
              </a:rPr>
              <a:t/>
            </a:r>
            <a:br>
              <a:rPr lang="en-GB" altLang="en-US" sz="4400" b="1" dirty="0">
                <a:solidFill>
                  <a:prstClr val="black"/>
                </a:solidFill>
                <a:latin typeface="Calibri" panose="020F0502020204030204" pitchFamily="34" charset="0"/>
              </a:rPr>
            </a:br>
            <a:r>
              <a:rPr lang="en-GB" altLang="en-US" sz="4400" b="1" dirty="0">
                <a:solidFill>
                  <a:prstClr val="black"/>
                </a:solidFill>
                <a:latin typeface="Calibri" panose="020F0502020204030204" pitchFamily="34" charset="0"/>
              </a:rPr>
              <a:t>¿</a:t>
            </a:r>
            <a:r>
              <a:rPr lang="en-GB" altLang="en-US" sz="4400" b="1" dirty="0" smtClean="0">
                <a:solidFill>
                  <a:prstClr val="black"/>
                </a:solidFill>
                <a:latin typeface="Calibri" panose="020F0502020204030204" pitchFamily="34" charset="0"/>
              </a:rPr>
              <a:t>Q__ </a:t>
            </a:r>
            <a:r>
              <a:rPr lang="en-GB" altLang="en-US" sz="4400" b="1" dirty="0" err="1" smtClean="0">
                <a:solidFill>
                  <a:prstClr val="black"/>
                </a:solidFill>
                <a:latin typeface="Calibri" panose="020F0502020204030204" pitchFamily="34" charset="0"/>
              </a:rPr>
              <a:t>i</a:t>
            </a:r>
            <a:r>
              <a:rPr lang="en-GB" altLang="en-US" sz="4400" b="1" dirty="0" smtClean="0">
                <a:solidFill>
                  <a:prstClr val="black"/>
                </a:solidFill>
                <a:latin typeface="Calibri" panose="020F0502020204030204" pitchFamily="34" charset="0"/>
              </a:rPr>
              <a:t>______ h____ e_ c___?</a:t>
            </a:r>
            <a:endParaRPr lang="en-US" altLang="en-US" sz="4400" dirty="0">
              <a:solidFill>
                <a:prstClr val="black"/>
              </a:solidFill>
              <a:latin typeface="Calibri" panose="020F0502020204030204" pitchFamily="34" charset="0"/>
            </a:endParaRPr>
          </a:p>
        </p:txBody>
      </p:sp>
      <p:sp>
        <p:nvSpPr>
          <p:cNvPr id="8" name="TextBox 4"/>
          <p:cNvSpPr txBox="1">
            <a:spLocks noChangeArrowheads="1"/>
          </p:cNvSpPr>
          <p:nvPr/>
        </p:nvSpPr>
        <p:spPr bwMode="auto">
          <a:xfrm>
            <a:off x="642938" y="4929188"/>
            <a:ext cx="7858125" cy="12618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4400" b="1" dirty="0">
                <a:solidFill>
                  <a:prstClr val="black"/>
                </a:solidFill>
                <a:latin typeface="Calibri" panose="020F0502020204030204" pitchFamily="34" charset="0"/>
              </a:rPr>
              <a:t>4.  ¿</a:t>
            </a:r>
            <a:r>
              <a:rPr lang="en-GB" altLang="en-US" sz="4400" b="1" dirty="0" smtClean="0">
                <a:solidFill>
                  <a:prstClr val="black"/>
                </a:solidFill>
                <a:latin typeface="Calibri" panose="020F0502020204030204" pitchFamily="34" charset="0"/>
              </a:rPr>
              <a:t>C___ e_ t_ s______ n_____?</a:t>
            </a:r>
            <a:r>
              <a:rPr lang="en-GB" altLang="en-US" sz="4400" b="1" dirty="0">
                <a:solidFill>
                  <a:prstClr val="black"/>
                </a:solidFill>
                <a:latin typeface="Calibri" panose="020F0502020204030204" pitchFamily="34" charset="0"/>
              </a:rPr>
              <a:t/>
            </a:r>
            <a:br>
              <a:rPr lang="en-GB" altLang="en-US" sz="4400" b="1" dirty="0">
                <a:solidFill>
                  <a:prstClr val="black"/>
                </a:solidFill>
                <a:latin typeface="Calibri" panose="020F0502020204030204" pitchFamily="34" charset="0"/>
              </a:rPr>
            </a:br>
            <a:r>
              <a:rPr lang="en-GB" altLang="en-US" sz="3200" b="1" dirty="0">
                <a:solidFill>
                  <a:prstClr val="black"/>
                </a:solidFill>
                <a:latin typeface="Calibri" panose="020F0502020204030204" pitchFamily="34" charset="0"/>
              </a:rPr>
              <a:t>¿</a:t>
            </a:r>
            <a:r>
              <a:rPr lang="en-GB" altLang="en-US" sz="3200" b="1" dirty="0" smtClean="0">
                <a:solidFill>
                  <a:prstClr val="black"/>
                </a:solidFill>
                <a:latin typeface="Calibri" panose="020F0502020204030204" pitchFamily="34" charset="0"/>
              </a:rPr>
              <a:t>T_ s______ n_____ e______ c__ </a:t>
            </a:r>
            <a:r>
              <a:rPr lang="en-GB" altLang="en-US" sz="3200" b="1" dirty="0">
                <a:solidFill>
                  <a:prstClr val="black"/>
                </a:solidFill>
                <a:latin typeface="Calibri" panose="020F0502020204030204" pitchFamily="34" charset="0"/>
              </a:rPr>
              <a:t>‘S’?</a:t>
            </a:r>
            <a:endParaRPr lang="en-US" altLang="en-US" sz="44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38548624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p:cTn id="7" dur="1000" fill="hold"/>
                                        <p:tgtEl>
                                          <p:spTgt spid="4101"/>
                                        </p:tgtEl>
                                        <p:attrNameLst>
                                          <p:attrName>ppt_w</p:attrName>
                                        </p:attrNameLst>
                                      </p:cBhvr>
                                      <p:tavLst>
                                        <p:tav tm="0">
                                          <p:val>
                                            <p:strVal val="#ppt_w+.3"/>
                                          </p:val>
                                        </p:tav>
                                        <p:tav tm="100000">
                                          <p:val>
                                            <p:strVal val="#ppt_w"/>
                                          </p:val>
                                        </p:tav>
                                      </p:tavLst>
                                    </p:anim>
                                    <p:anim calcmode="lin" valueType="num">
                                      <p:cBhvr>
                                        <p:cTn id="8" dur="1000" fill="hold"/>
                                        <p:tgtEl>
                                          <p:spTgt spid="4101"/>
                                        </p:tgtEl>
                                        <p:attrNameLst>
                                          <p:attrName>ppt_h</p:attrName>
                                        </p:attrNameLst>
                                      </p:cBhvr>
                                      <p:tavLst>
                                        <p:tav tm="0">
                                          <p:val>
                                            <p:strVal val="#ppt_h"/>
                                          </p:val>
                                        </p:tav>
                                        <p:tav tm="100000">
                                          <p:val>
                                            <p:strVal val="#ppt_h"/>
                                          </p:val>
                                        </p:tav>
                                      </p:tavLst>
                                    </p:anim>
                                    <p:animEffect transition="in" filter="fade">
                                      <p:cBhvr>
                                        <p:cTn id="9" dur="1000"/>
                                        <p:tgtEl>
                                          <p:spTgt spid="410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3"/>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3"/>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3"/>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Title 1"/>
          <p:cNvSpPr txBox="1">
            <a:spLocks/>
          </p:cNvSpPr>
          <p:nvPr/>
        </p:nvSpPr>
        <p:spPr>
          <a:xfrm>
            <a:off x="334630" y="965116"/>
            <a:ext cx="8644270" cy="1450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smtClean="0">
                <a:latin typeface="Rockwell" panose="02060603020205020403" pitchFamily="18" charset="0"/>
                <a:ea typeface="Segoe UI Black" panose="020B0A02040204020203" pitchFamily="34" charset="0"/>
                <a:cs typeface="Segoe UI Black" panose="020B0A02040204020203" pitchFamily="34" charset="0"/>
              </a:rPr>
              <a:t>Speaking: ideas for teaching</a:t>
            </a:r>
            <a:endParaRPr lang="en-GB" dirty="0">
              <a:latin typeface="Rockwell" panose="02060603020205020403" pitchFamily="18" charset="0"/>
              <a:ea typeface="Segoe UI Black" panose="020B0A02040204020203" pitchFamily="34" charset="0"/>
              <a:cs typeface="Segoe UI Black" panose="020B0A02040204020203" pitchFamily="34" charset="0"/>
            </a:endParaRPr>
          </a:p>
        </p:txBody>
      </p:sp>
      <p:sp>
        <p:nvSpPr>
          <p:cNvPr id="8" name="Content Placeholder 6"/>
          <p:cNvSpPr txBox="1">
            <a:spLocks/>
          </p:cNvSpPr>
          <p:nvPr/>
        </p:nvSpPr>
        <p:spPr>
          <a:xfrm>
            <a:off x="499730" y="2171313"/>
            <a:ext cx="7874474" cy="44082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
            </a:pPr>
            <a:r>
              <a:rPr lang="en-GB" sz="2100" smtClean="0">
                <a:latin typeface="Rockwell" panose="02060603020205020403" pitchFamily="18" charset="0"/>
                <a:cs typeface="Arial" panose="020B0604020202020204" pitchFamily="34" charset="0"/>
              </a:rPr>
              <a:t> Maximise use of target language in the classroom</a:t>
            </a:r>
          </a:p>
          <a:p>
            <a:pPr>
              <a:lnSpc>
                <a:spcPct val="100000"/>
              </a:lnSpc>
              <a:buFont typeface="Wingdings" panose="05000000000000000000" pitchFamily="2" charset="2"/>
              <a:buChar char="§"/>
            </a:pPr>
            <a:r>
              <a:rPr lang="en-GB" sz="2100" smtClean="0">
                <a:latin typeface="Rockwell" panose="02060603020205020403" pitchFamily="18" charset="0"/>
                <a:cs typeface="Arial" panose="020B0604020202020204" pitchFamily="34" charset="0"/>
              </a:rPr>
              <a:t> Teach students how to ask questions and do this often</a:t>
            </a:r>
          </a:p>
          <a:p>
            <a:pPr>
              <a:lnSpc>
                <a:spcPct val="100000"/>
              </a:lnSpc>
              <a:buFont typeface="Wingdings" panose="05000000000000000000" pitchFamily="2" charset="2"/>
              <a:buChar char="§"/>
            </a:pPr>
            <a:r>
              <a:rPr lang="en-GB" sz="2100" smtClean="0">
                <a:latin typeface="Rockwell" panose="02060603020205020403" pitchFamily="18" charset="0"/>
                <a:cs typeface="Arial" panose="020B0604020202020204" pitchFamily="34" charset="0"/>
              </a:rPr>
              <a:t>Consider length of utterance and length of turn</a:t>
            </a:r>
          </a:p>
          <a:p>
            <a:pPr>
              <a:lnSpc>
                <a:spcPct val="100000"/>
              </a:lnSpc>
              <a:buFont typeface="Wingdings" panose="05000000000000000000" pitchFamily="2" charset="2"/>
              <a:buChar char="§"/>
            </a:pPr>
            <a:r>
              <a:rPr lang="en-GB" sz="2100" smtClean="0">
                <a:latin typeface="Rockwell" panose="02060603020205020403" pitchFamily="18" charset="0"/>
                <a:cs typeface="Arial" panose="020B0604020202020204" pitchFamily="34" charset="0"/>
              </a:rPr>
              <a:t> Repeat speaking activities immediately with less / no support</a:t>
            </a:r>
          </a:p>
          <a:p>
            <a:pPr>
              <a:lnSpc>
                <a:spcPct val="100000"/>
              </a:lnSpc>
              <a:buFont typeface="Wingdings" panose="05000000000000000000" pitchFamily="2" charset="2"/>
              <a:buChar char="§"/>
            </a:pPr>
            <a:r>
              <a:rPr lang="en-GB" sz="2100" smtClean="0">
                <a:latin typeface="Rockwell" panose="02060603020205020403" pitchFamily="18" charset="0"/>
                <a:cs typeface="Arial" panose="020B0604020202020204" pitchFamily="34" charset="0"/>
              </a:rPr>
              <a:t> Plan in favour of language use rather than language practice activities</a:t>
            </a:r>
          </a:p>
          <a:p>
            <a:pPr>
              <a:lnSpc>
                <a:spcPct val="100000"/>
              </a:lnSpc>
              <a:buFont typeface="Wingdings" panose="05000000000000000000" pitchFamily="2" charset="2"/>
              <a:buChar char="§"/>
            </a:pPr>
            <a:r>
              <a:rPr lang="en-GB" sz="2100" smtClean="0">
                <a:latin typeface="Rockwell" panose="02060603020205020403" pitchFamily="18" charset="0"/>
                <a:cs typeface="Arial" panose="020B0604020202020204" pitchFamily="34" charset="0"/>
              </a:rPr>
              <a:t> Increase the opportunities for unscripted interaction in every lesson</a:t>
            </a:r>
          </a:p>
          <a:p>
            <a:pPr>
              <a:lnSpc>
                <a:spcPct val="100000"/>
              </a:lnSpc>
              <a:buFont typeface="Wingdings" panose="05000000000000000000" pitchFamily="2" charset="2"/>
              <a:buChar char="§"/>
            </a:pPr>
            <a:r>
              <a:rPr lang="en-GB" sz="2100" smtClean="0">
                <a:latin typeface="Rockwell" panose="02060603020205020403" pitchFamily="18" charset="0"/>
                <a:cs typeface="Arial" panose="020B0604020202020204" pitchFamily="34" charset="0"/>
              </a:rPr>
              <a:t> Focus on working from memory as often as possible – have explicit memory / retention strategies</a:t>
            </a:r>
          </a:p>
          <a:p>
            <a:pPr>
              <a:lnSpc>
                <a:spcPct val="100000"/>
              </a:lnSpc>
              <a:buFont typeface="Wingdings" panose="05000000000000000000" pitchFamily="2" charset="2"/>
              <a:buChar char="§"/>
            </a:pPr>
            <a:endParaRPr lang="en-GB" sz="2100" smtClean="0">
              <a:latin typeface="Rockwell" panose="02060603020205020403" pitchFamily="18" charset="0"/>
              <a:cs typeface="Arial" panose="020B0604020202020204" pitchFamily="34" charset="0"/>
            </a:endParaRPr>
          </a:p>
          <a:p>
            <a:pPr>
              <a:lnSpc>
                <a:spcPct val="150000"/>
              </a:lnSpc>
              <a:buFont typeface="Wingdings" panose="05000000000000000000" pitchFamily="2" charset="2"/>
              <a:buChar char="§"/>
            </a:pPr>
            <a:endParaRPr lang="en-GB" sz="2100" dirty="0">
              <a:latin typeface="Rockwell" panose="02060603020205020403" pitchFamily="18" charset="0"/>
              <a:cs typeface="Arial" panose="020B0604020202020204" pitchFamily="34" charset="0"/>
            </a:endParaRPr>
          </a:p>
        </p:txBody>
      </p:sp>
    </p:spTree>
    <p:extLst>
      <p:ext uri="{BB962C8B-B14F-4D97-AF65-F5344CB8AC3E}">
        <p14:creationId xmlns:p14="http://schemas.microsoft.com/office/powerpoint/2010/main" val="70404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57188" y="142875"/>
            <a:ext cx="8572500" cy="71437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600" b="1" dirty="0">
              <a:solidFill>
                <a:prstClr val="white"/>
              </a:solidFill>
              <a:latin typeface="Kristen ITC" pitchFamily="66" charset="0"/>
            </a:endParaRPr>
          </a:p>
          <a:p>
            <a:pPr algn="ctr">
              <a:defRPr/>
            </a:pPr>
            <a:endParaRPr lang="en-US" dirty="0">
              <a:solidFill>
                <a:prstClr val="white"/>
              </a:solidFill>
            </a:endParaRPr>
          </a:p>
        </p:txBody>
      </p:sp>
      <p:sp>
        <p:nvSpPr>
          <p:cNvPr id="3075" name="TextBox 2"/>
          <p:cNvSpPr txBox="1">
            <a:spLocks noChangeArrowheads="1"/>
          </p:cNvSpPr>
          <p:nvPr/>
        </p:nvSpPr>
        <p:spPr bwMode="auto">
          <a:xfrm>
            <a:off x="642938" y="214313"/>
            <a:ext cx="800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GB" altLang="en-US" sz="3600" b="1">
                <a:solidFill>
                  <a:prstClr val="white"/>
                </a:solidFill>
                <a:latin typeface="Kristen ITC" panose="03050502040202030202" pitchFamily="66" charset="0"/>
              </a:rPr>
              <a:t>¿Cuáles son las preguntas?</a:t>
            </a:r>
            <a:r>
              <a:rPr lang="en-GB" altLang="en-US" sz="3600">
                <a:solidFill>
                  <a:prstClr val="white"/>
                </a:solidFill>
                <a:latin typeface="Calibri" panose="020F0502020204030204" pitchFamily="34" charset="0"/>
              </a:rPr>
              <a:t> </a:t>
            </a:r>
            <a:endParaRPr lang="en-US" altLang="en-US" sz="3600">
              <a:solidFill>
                <a:prstClr val="white"/>
              </a:solidFill>
              <a:latin typeface="Calibri" panose="020F0502020204030204" pitchFamily="34" charset="0"/>
            </a:endParaRPr>
          </a:p>
        </p:txBody>
      </p:sp>
      <p:sp>
        <p:nvSpPr>
          <p:cNvPr id="3076" name="Text Box 2"/>
          <p:cNvSpPr txBox="1">
            <a:spLocks noChangeArrowheads="1"/>
          </p:cNvSpPr>
          <p:nvPr/>
        </p:nvSpPr>
        <p:spPr bwMode="auto">
          <a:xfrm>
            <a:off x="428625" y="1000125"/>
            <a:ext cx="8429625" cy="5429250"/>
          </a:xfrm>
          <a:prstGeom prst="rect">
            <a:avLst/>
          </a:prstGeom>
          <a:solidFill>
            <a:srgbClr val="FF00FF"/>
          </a:solidFill>
          <a:ln w="5715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latin typeface="Calibri" panose="020F0502020204030204" pitchFamily="34" charset="0"/>
            </a:endParaRPr>
          </a:p>
        </p:txBody>
      </p:sp>
      <p:sp>
        <p:nvSpPr>
          <p:cNvPr id="4101" name="TextBox 4"/>
          <p:cNvSpPr txBox="1">
            <a:spLocks noChangeArrowheads="1"/>
          </p:cNvSpPr>
          <p:nvPr/>
        </p:nvSpPr>
        <p:spPr bwMode="auto">
          <a:xfrm>
            <a:off x="642938" y="1299567"/>
            <a:ext cx="7858125" cy="769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buFontTx/>
              <a:buAutoNum type="arabicPeriod"/>
            </a:pPr>
            <a:r>
              <a:rPr lang="en-US" altLang="en-US" sz="4400" b="1" dirty="0" smtClean="0">
                <a:solidFill>
                  <a:prstClr val="black"/>
                </a:solidFill>
                <a:latin typeface="Calibri" panose="020F0502020204030204" pitchFamily="34" charset="0"/>
              </a:rPr>
              <a:t> </a:t>
            </a:r>
            <a:endParaRPr lang="en-US" altLang="en-US" sz="4400" b="1" dirty="0">
              <a:solidFill>
                <a:prstClr val="black"/>
              </a:solidFill>
              <a:latin typeface="Calibri" panose="020F0502020204030204" pitchFamily="34" charset="0"/>
            </a:endParaRPr>
          </a:p>
        </p:txBody>
      </p:sp>
      <p:sp>
        <p:nvSpPr>
          <p:cNvPr id="6" name="TextBox 4"/>
          <p:cNvSpPr txBox="1">
            <a:spLocks noChangeArrowheads="1"/>
          </p:cNvSpPr>
          <p:nvPr/>
        </p:nvSpPr>
        <p:spPr bwMode="auto">
          <a:xfrm>
            <a:off x="628129" y="2537660"/>
            <a:ext cx="7858125"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4400" b="1" dirty="0">
                <a:solidFill>
                  <a:prstClr val="black"/>
                </a:solidFill>
                <a:latin typeface="Calibri" panose="020F0502020204030204" pitchFamily="34" charset="0"/>
              </a:rPr>
              <a:t>2.  </a:t>
            </a:r>
            <a:endParaRPr lang="en-US" altLang="en-US" sz="4400" dirty="0">
              <a:solidFill>
                <a:prstClr val="black"/>
              </a:solidFill>
              <a:latin typeface="Calibri" panose="020F0502020204030204" pitchFamily="34" charset="0"/>
            </a:endParaRPr>
          </a:p>
        </p:txBody>
      </p:sp>
      <p:sp>
        <p:nvSpPr>
          <p:cNvPr id="7" name="TextBox 4"/>
          <p:cNvSpPr txBox="1">
            <a:spLocks noChangeArrowheads="1"/>
          </p:cNvSpPr>
          <p:nvPr/>
        </p:nvSpPr>
        <p:spPr bwMode="auto">
          <a:xfrm>
            <a:off x="628130" y="3947236"/>
            <a:ext cx="7858125"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4400" b="1" dirty="0">
                <a:solidFill>
                  <a:prstClr val="black"/>
                </a:solidFill>
                <a:latin typeface="Calibri" panose="020F0502020204030204" pitchFamily="34" charset="0"/>
              </a:rPr>
              <a:t>3.  </a:t>
            </a:r>
            <a:endParaRPr lang="en-US" altLang="en-US" sz="4400" dirty="0">
              <a:solidFill>
                <a:prstClr val="black"/>
              </a:solidFill>
              <a:latin typeface="Calibri" panose="020F0502020204030204" pitchFamily="34" charset="0"/>
            </a:endParaRPr>
          </a:p>
        </p:txBody>
      </p:sp>
      <p:sp>
        <p:nvSpPr>
          <p:cNvPr id="8" name="TextBox 4"/>
          <p:cNvSpPr txBox="1">
            <a:spLocks noChangeArrowheads="1"/>
          </p:cNvSpPr>
          <p:nvPr/>
        </p:nvSpPr>
        <p:spPr bwMode="auto">
          <a:xfrm>
            <a:off x="642938" y="5157192"/>
            <a:ext cx="7858125"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4400" b="1" dirty="0">
                <a:solidFill>
                  <a:prstClr val="black"/>
                </a:solidFill>
                <a:latin typeface="Calibri" panose="020F0502020204030204" pitchFamily="34" charset="0"/>
              </a:rPr>
              <a:t>4.  </a:t>
            </a:r>
            <a:r>
              <a:rPr lang="en-GB" altLang="en-US" sz="4400" b="1" dirty="0" smtClean="0">
                <a:solidFill>
                  <a:prstClr val="black"/>
                </a:solidFill>
                <a:latin typeface="Calibri" panose="020F0502020204030204" pitchFamily="34" charset="0"/>
              </a:rPr>
              <a:t>S</a:t>
            </a:r>
            <a:endParaRPr lang="en-US" altLang="en-US" sz="4400" dirty="0">
              <a:solidFill>
                <a:prstClr val="black"/>
              </a:solidFill>
              <a:latin typeface="Calibri" panose="020F050202020403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1315301"/>
            <a:ext cx="648072" cy="66832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6833" y="2566296"/>
            <a:ext cx="931376" cy="68106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8949" y="4008530"/>
            <a:ext cx="1087146" cy="646852"/>
          </a:xfrm>
          <a:prstGeom prst="rect">
            <a:avLst/>
          </a:prstGeom>
        </p:spPr>
      </p:pic>
    </p:spTree>
    <p:extLst>
      <p:ext uri="{BB962C8B-B14F-4D97-AF65-F5344CB8AC3E}">
        <p14:creationId xmlns:p14="http://schemas.microsoft.com/office/powerpoint/2010/main" val="19990288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p:cNvSpPr txBox="1">
            <a:spLocks noChangeArrowheads="1"/>
          </p:cNvSpPr>
          <p:nvPr/>
        </p:nvSpPr>
        <p:spPr bwMode="auto">
          <a:xfrm>
            <a:off x="179388" y="1628775"/>
            <a:ext cx="8715375" cy="519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en-US" sz="2800" b="1" dirty="0" err="1" smtClean="0">
                <a:solidFill>
                  <a:schemeClr val="bg1"/>
                </a:solidFill>
              </a:rPr>
              <a:t>J’habite</a:t>
            </a:r>
            <a:r>
              <a:rPr lang="en-GB" altLang="en-US" sz="2800" b="1" dirty="0" smtClean="0">
                <a:solidFill>
                  <a:schemeClr val="bg1"/>
                </a:solidFill>
              </a:rPr>
              <a:t> </a:t>
            </a:r>
            <a:r>
              <a:rPr lang="en-GB" altLang="en-US" sz="2800" b="1" dirty="0" err="1" smtClean="0">
                <a:solidFill>
                  <a:schemeClr val="bg1"/>
                </a:solidFill>
              </a:rPr>
              <a:t>dans</a:t>
            </a:r>
            <a:r>
              <a:rPr lang="en-GB" altLang="en-US" sz="2800" b="1" dirty="0" smtClean="0">
                <a:solidFill>
                  <a:schemeClr val="bg1"/>
                </a:solidFill>
              </a:rPr>
              <a:t> un village.</a:t>
            </a:r>
            <a:endParaRPr lang="en-US" altLang="en-US" sz="2800" b="1" dirty="0">
              <a:solidFill>
                <a:schemeClr val="bg1"/>
              </a:solidFill>
            </a:endParaRPr>
          </a:p>
        </p:txBody>
      </p:sp>
      <p:sp>
        <p:nvSpPr>
          <p:cNvPr id="4099" name="TextBox 2"/>
          <p:cNvSpPr txBox="1">
            <a:spLocks noChangeArrowheads="1"/>
          </p:cNvSpPr>
          <p:nvPr/>
        </p:nvSpPr>
        <p:spPr bwMode="auto">
          <a:xfrm>
            <a:off x="179388" y="2420938"/>
            <a:ext cx="8715375" cy="5191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en-US" sz="2800" b="1" dirty="0" smtClean="0">
                <a:solidFill>
                  <a:schemeClr val="bg1"/>
                </a:solidFill>
              </a:rPr>
              <a:t>Chez nous </a:t>
            </a:r>
            <a:r>
              <a:rPr lang="en-GB" altLang="en-US" sz="2800" b="1" dirty="0" err="1" smtClean="0">
                <a:solidFill>
                  <a:schemeClr val="bg1"/>
                </a:solidFill>
              </a:rPr>
              <a:t>il</a:t>
            </a:r>
            <a:r>
              <a:rPr lang="en-GB" altLang="en-US" sz="2800" b="1" dirty="0" smtClean="0">
                <a:solidFill>
                  <a:schemeClr val="bg1"/>
                </a:solidFill>
              </a:rPr>
              <a:t> y a beaucoup de pollution.</a:t>
            </a:r>
            <a:endParaRPr lang="en-US" altLang="en-US" sz="2800" b="1" dirty="0">
              <a:solidFill>
                <a:schemeClr val="bg1"/>
              </a:solidFill>
            </a:endParaRPr>
          </a:p>
        </p:txBody>
      </p:sp>
      <p:sp>
        <p:nvSpPr>
          <p:cNvPr id="4100" name="TextBox 3"/>
          <p:cNvSpPr txBox="1">
            <a:spLocks noChangeArrowheads="1"/>
          </p:cNvSpPr>
          <p:nvPr/>
        </p:nvSpPr>
        <p:spPr bwMode="auto">
          <a:xfrm>
            <a:off x="179388" y="3213100"/>
            <a:ext cx="8715375" cy="519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chemeClr val="bg1"/>
                </a:solidFill>
              </a:rPr>
              <a:t>À Cambridge on </a:t>
            </a:r>
            <a:r>
              <a:rPr lang="en-US" altLang="en-US" sz="2800" b="1" dirty="0" err="1" smtClean="0">
                <a:solidFill>
                  <a:schemeClr val="bg1"/>
                </a:solidFill>
              </a:rPr>
              <a:t>peut</a:t>
            </a:r>
            <a:r>
              <a:rPr lang="en-US" altLang="en-US" sz="2800" b="1" dirty="0" smtClean="0">
                <a:solidFill>
                  <a:schemeClr val="bg1"/>
                </a:solidFill>
              </a:rPr>
              <a:t> faire les </a:t>
            </a:r>
            <a:r>
              <a:rPr lang="en-US" altLang="en-US" sz="2800" b="1" dirty="0" err="1" smtClean="0">
                <a:solidFill>
                  <a:schemeClr val="bg1"/>
                </a:solidFill>
              </a:rPr>
              <a:t>magasins</a:t>
            </a:r>
            <a:r>
              <a:rPr lang="en-US" altLang="en-US" sz="2800" b="1" dirty="0" smtClean="0">
                <a:solidFill>
                  <a:schemeClr val="bg1"/>
                </a:solidFill>
              </a:rPr>
              <a:t>.</a:t>
            </a:r>
            <a:endParaRPr lang="en-US" altLang="en-US" sz="2800" b="1" dirty="0">
              <a:solidFill>
                <a:schemeClr val="bg1"/>
              </a:solidFill>
            </a:endParaRPr>
          </a:p>
        </p:txBody>
      </p:sp>
      <p:sp>
        <p:nvSpPr>
          <p:cNvPr id="4101" name="TextBox 4"/>
          <p:cNvSpPr txBox="1">
            <a:spLocks noChangeArrowheads="1"/>
          </p:cNvSpPr>
          <p:nvPr/>
        </p:nvSpPr>
        <p:spPr bwMode="auto">
          <a:xfrm>
            <a:off x="179388" y="3933825"/>
            <a:ext cx="8715375" cy="519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chemeClr val="bg1"/>
                </a:solidFill>
              </a:rPr>
              <a:t>Le weekend on </a:t>
            </a:r>
            <a:r>
              <a:rPr lang="en-US" altLang="en-US" sz="2800" b="1" dirty="0" err="1" smtClean="0">
                <a:solidFill>
                  <a:schemeClr val="bg1"/>
                </a:solidFill>
              </a:rPr>
              <a:t>va</a:t>
            </a:r>
            <a:r>
              <a:rPr lang="en-US" altLang="en-US" sz="2800" b="1" dirty="0" smtClean="0">
                <a:solidFill>
                  <a:schemeClr val="bg1"/>
                </a:solidFill>
              </a:rPr>
              <a:t> </a:t>
            </a:r>
            <a:r>
              <a:rPr lang="en-US" altLang="en-US" sz="2800" b="1" dirty="0" err="1" smtClean="0">
                <a:solidFill>
                  <a:schemeClr val="bg1"/>
                </a:solidFill>
              </a:rPr>
              <a:t>souvent</a:t>
            </a:r>
            <a:r>
              <a:rPr lang="en-US" altLang="en-US" sz="2800" b="1" dirty="0" smtClean="0">
                <a:solidFill>
                  <a:schemeClr val="bg1"/>
                </a:solidFill>
              </a:rPr>
              <a:t> au </a:t>
            </a:r>
            <a:r>
              <a:rPr lang="en-US" altLang="en-US" sz="2800" b="1" dirty="0" err="1" smtClean="0">
                <a:solidFill>
                  <a:schemeClr val="bg1"/>
                </a:solidFill>
              </a:rPr>
              <a:t>centre</a:t>
            </a:r>
            <a:r>
              <a:rPr lang="en-US" altLang="en-US" sz="2800" b="1" dirty="0" smtClean="0">
                <a:solidFill>
                  <a:schemeClr val="bg1"/>
                </a:solidFill>
              </a:rPr>
              <a:t> de </a:t>
            </a:r>
            <a:r>
              <a:rPr lang="en-US" altLang="en-US" sz="2800" b="1" dirty="0" err="1" smtClean="0">
                <a:solidFill>
                  <a:schemeClr val="bg1"/>
                </a:solidFill>
              </a:rPr>
              <a:t>loisirs</a:t>
            </a:r>
            <a:r>
              <a:rPr lang="en-US" altLang="en-US" sz="2800" b="1" dirty="0" smtClean="0">
                <a:solidFill>
                  <a:schemeClr val="bg1"/>
                </a:solidFill>
              </a:rPr>
              <a:t>.</a:t>
            </a:r>
            <a:endParaRPr lang="en-US" altLang="en-US" sz="2800" b="1" dirty="0">
              <a:solidFill>
                <a:schemeClr val="bg1"/>
              </a:solidFill>
            </a:endParaRPr>
          </a:p>
        </p:txBody>
      </p:sp>
      <p:sp>
        <p:nvSpPr>
          <p:cNvPr id="4102" name="TextBox 6"/>
          <p:cNvSpPr txBox="1">
            <a:spLocks noChangeArrowheads="1"/>
          </p:cNvSpPr>
          <p:nvPr/>
        </p:nvSpPr>
        <p:spPr bwMode="auto">
          <a:xfrm>
            <a:off x="179388" y="4724400"/>
            <a:ext cx="8715375" cy="519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chemeClr val="bg1"/>
                </a:solidFill>
              </a:rPr>
              <a:t>Mon frère </a:t>
            </a:r>
            <a:r>
              <a:rPr lang="en-US" altLang="en-US" sz="2800" b="1" dirty="0" err="1" smtClean="0">
                <a:solidFill>
                  <a:schemeClr val="bg1"/>
                </a:solidFill>
              </a:rPr>
              <a:t>va</a:t>
            </a:r>
            <a:r>
              <a:rPr lang="en-US" altLang="en-US" sz="2800" b="1" dirty="0" smtClean="0">
                <a:solidFill>
                  <a:schemeClr val="bg1"/>
                </a:solidFill>
              </a:rPr>
              <a:t> </a:t>
            </a:r>
            <a:r>
              <a:rPr lang="en-US" altLang="en-US" sz="2800" b="1" dirty="0" err="1" smtClean="0">
                <a:solidFill>
                  <a:schemeClr val="bg1"/>
                </a:solidFill>
              </a:rPr>
              <a:t>normalement</a:t>
            </a:r>
            <a:r>
              <a:rPr lang="en-US" altLang="en-US" sz="2800" b="1" dirty="0" smtClean="0">
                <a:solidFill>
                  <a:schemeClr val="bg1"/>
                </a:solidFill>
              </a:rPr>
              <a:t> au </a:t>
            </a:r>
            <a:r>
              <a:rPr lang="en-US" altLang="en-US" sz="2800" b="1" dirty="0" err="1" smtClean="0">
                <a:solidFill>
                  <a:schemeClr val="bg1"/>
                </a:solidFill>
              </a:rPr>
              <a:t>stade</a:t>
            </a:r>
            <a:r>
              <a:rPr lang="en-US" altLang="en-US" sz="2800" b="1" dirty="0" smtClean="0">
                <a:solidFill>
                  <a:schemeClr val="bg1"/>
                </a:solidFill>
              </a:rPr>
              <a:t>.</a:t>
            </a:r>
            <a:endParaRPr lang="en-US" altLang="en-US" sz="2800" b="1" dirty="0">
              <a:solidFill>
                <a:schemeClr val="bg1"/>
              </a:solidFill>
            </a:endParaRPr>
          </a:p>
        </p:txBody>
      </p:sp>
      <p:sp>
        <p:nvSpPr>
          <p:cNvPr id="4103" name="TextBox 7"/>
          <p:cNvSpPr txBox="1">
            <a:spLocks noChangeArrowheads="1"/>
          </p:cNvSpPr>
          <p:nvPr/>
        </p:nvSpPr>
        <p:spPr bwMode="auto">
          <a:xfrm>
            <a:off x="179388" y="5516563"/>
            <a:ext cx="8715375"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err="1" smtClean="0">
                <a:solidFill>
                  <a:schemeClr val="bg1"/>
                </a:solidFill>
              </a:rPr>
              <a:t>Mes</a:t>
            </a:r>
            <a:r>
              <a:rPr lang="en-US" altLang="en-US" sz="2800" b="1" dirty="0" smtClean="0">
                <a:solidFill>
                  <a:schemeClr val="bg1"/>
                </a:solidFill>
              </a:rPr>
              <a:t> </a:t>
            </a:r>
            <a:r>
              <a:rPr lang="en-US" altLang="en-US" sz="2800" b="1" dirty="0" err="1" smtClean="0">
                <a:solidFill>
                  <a:schemeClr val="bg1"/>
                </a:solidFill>
              </a:rPr>
              <a:t>copains</a:t>
            </a:r>
            <a:r>
              <a:rPr lang="en-US" altLang="en-US" sz="2800" b="1" dirty="0" smtClean="0">
                <a:solidFill>
                  <a:schemeClr val="bg1"/>
                </a:solidFill>
              </a:rPr>
              <a:t> </a:t>
            </a:r>
            <a:r>
              <a:rPr lang="en-US" altLang="en-US" sz="2800" b="1" dirty="0" err="1" smtClean="0">
                <a:solidFill>
                  <a:schemeClr val="bg1"/>
                </a:solidFill>
              </a:rPr>
              <a:t>vont</a:t>
            </a:r>
            <a:r>
              <a:rPr lang="en-US" altLang="en-US" sz="2800" b="1" dirty="0" smtClean="0">
                <a:solidFill>
                  <a:schemeClr val="bg1"/>
                </a:solidFill>
              </a:rPr>
              <a:t> à </a:t>
            </a:r>
            <a:r>
              <a:rPr lang="en-US" altLang="en-US" sz="2800" b="1" smtClean="0">
                <a:solidFill>
                  <a:schemeClr val="bg1"/>
                </a:solidFill>
              </a:rPr>
              <a:t>la piscine.</a:t>
            </a:r>
            <a:endParaRPr lang="en-US" altLang="en-US" sz="2800" b="1" dirty="0">
              <a:solidFill>
                <a:schemeClr val="bg1"/>
              </a:solidFill>
            </a:endParaRPr>
          </a:p>
        </p:txBody>
      </p:sp>
      <p:sp>
        <p:nvSpPr>
          <p:cNvPr id="4104" name="Title 1"/>
          <p:cNvSpPr txBox="1">
            <a:spLocks/>
          </p:cNvSpPr>
          <p:nvPr/>
        </p:nvSpPr>
        <p:spPr bwMode="auto">
          <a:xfrm>
            <a:off x="457200" y="274638"/>
            <a:ext cx="8229600" cy="1143000"/>
          </a:xfrm>
          <a:prstGeom prst="rect">
            <a:avLst/>
          </a:prstGeom>
          <a:noFill/>
          <a:ln w="38100">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n-US" sz="4400" b="1">
                <a:solidFill>
                  <a:schemeClr val="tx2"/>
                </a:solidFill>
              </a:rPr>
              <a:t>SAY SOMETHING DIFFERENT</a:t>
            </a:r>
            <a:endParaRPr lang="en-US" altLang="en-US" sz="4400" b="1">
              <a:solidFill>
                <a:schemeClr val="tx2"/>
              </a:solidFill>
            </a:endParaRPr>
          </a:p>
        </p:txBody>
      </p:sp>
    </p:spTree>
    <p:extLst>
      <p:ext uri="{BB962C8B-B14F-4D97-AF65-F5344CB8AC3E}">
        <p14:creationId xmlns:p14="http://schemas.microsoft.com/office/powerpoint/2010/main" val="11787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643563" y="214313"/>
          <a:ext cx="1785937" cy="1051560"/>
        </p:xfrm>
        <a:graphic>
          <a:graphicData uri="http://schemas.openxmlformats.org/drawingml/2006/table">
            <a:tbl>
              <a:tblPr/>
              <a:tblGrid>
                <a:gridCol w="1785937"/>
              </a:tblGrid>
              <a:tr h="350308">
                <a:tc>
                  <a:txBody>
                    <a:bodyPr/>
                    <a:lstStyle/>
                    <a:p>
                      <a:pPr algn="l">
                        <a:lnSpc>
                          <a:spcPct val="115000"/>
                        </a:lnSpc>
                        <a:spcAft>
                          <a:spcPts val="0"/>
                        </a:spcAft>
                      </a:pPr>
                      <a:r>
                        <a:rPr lang="en-GB" sz="2000" b="1" dirty="0" smtClean="0">
                          <a:latin typeface="Calibri" pitchFamily="34" charset="0"/>
                          <a:ea typeface="Calibri"/>
                          <a:cs typeface="Times New Roman"/>
                        </a:rPr>
                        <a:t>en </a:t>
                      </a:r>
                      <a:r>
                        <a:rPr lang="en-GB" sz="2000" b="1" dirty="0" err="1" smtClean="0">
                          <a:latin typeface="Calibri" pitchFamily="34" charset="0"/>
                          <a:ea typeface="Calibri"/>
                          <a:cs typeface="Times New Roman"/>
                        </a:rPr>
                        <a:t>Espagne</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aux </a:t>
                      </a:r>
                      <a:r>
                        <a:rPr lang="en-GB" sz="2000" b="1" dirty="0" err="1" smtClean="0">
                          <a:latin typeface="Calibri" pitchFamily="34" charset="0"/>
                          <a:ea typeface="Calibri"/>
                          <a:cs typeface="Times New Roman"/>
                        </a:rPr>
                        <a:t>Étas-unis</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en France.</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60" name="Rectangle 1"/>
          <p:cNvSpPr>
            <a:spLocks noChangeArrowheads="1"/>
          </p:cNvSpPr>
          <p:nvPr/>
        </p:nvSpPr>
        <p:spPr bwMode="auto">
          <a:xfrm>
            <a:off x="214313" y="214313"/>
            <a:ext cx="5421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sz="3200" b="1">
                <a:solidFill>
                  <a:prstClr val="black"/>
                </a:solidFill>
                <a:ea typeface="Calibri" panose="020F0502020204030204" pitchFamily="34" charset="0"/>
                <a:cs typeface="Times New Roman" panose="02020603050405020304" pitchFamily="18" charset="0"/>
              </a:rPr>
              <a:t>L’année dernière, je suis allé(e)</a:t>
            </a:r>
            <a:endParaRPr lang="en-GB" sz="2800">
              <a:solidFill>
                <a:prstClr val="black"/>
              </a:solidFill>
              <a:ea typeface="Calibri" panose="020F0502020204030204" pitchFamily="34" charset="0"/>
              <a:cs typeface="Times New Roman" panose="02020603050405020304" pitchFamily="18" charset="0"/>
            </a:endParaRPr>
          </a:p>
        </p:txBody>
      </p:sp>
      <p:sp>
        <p:nvSpPr>
          <p:cNvPr id="2061" name="Rectangle 1"/>
          <p:cNvSpPr>
            <a:spLocks noChangeArrowheads="1"/>
          </p:cNvSpPr>
          <p:nvPr/>
        </p:nvSpPr>
        <p:spPr bwMode="auto">
          <a:xfrm>
            <a:off x="357188" y="2928938"/>
            <a:ext cx="2571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sz="3200" b="1">
                <a:solidFill>
                  <a:prstClr val="black"/>
                </a:solidFill>
                <a:ea typeface="Calibri" panose="020F0502020204030204" pitchFamily="34" charset="0"/>
                <a:cs typeface="Times New Roman" panose="02020603050405020304" pitchFamily="18" charset="0"/>
              </a:rPr>
              <a:t>J’ai visité</a:t>
            </a:r>
            <a:endParaRPr lang="en-GB" sz="2800">
              <a:solidFill>
                <a:prstClr val="black"/>
              </a:solidFill>
              <a:ea typeface="Calibri" panose="020F0502020204030204" pitchFamily="34" charset="0"/>
              <a:cs typeface="Times New Roman" panose="02020603050405020304" pitchFamily="18" charset="0"/>
            </a:endParaRPr>
          </a:p>
        </p:txBody>
      </p:sp>
      <p:graphicFrame>
        <p:nvGraphicFramePr>
          <p:cNvPr id="5" name="Table 4"/>
          <p:cNvGraphicFramePr>
            <a:graphicFrameLocks noGrp="1"/>
          </p:cNvGraphicFramePr>
          <p:nvPr/>
        </p:nvGraphicFramePr>
        <p:xfrm>
          <a:off x="2071688" y="2714625"/>
          <a:ext cx="1928812" cy="1071564"/>
        </p:xfrm>
        <a:graphic>
          <a:graphicData uri="http://schemas.openxmlformats.org/drawingml/2006/table">
            <a:tbl>
              <a:tblPr/>
              <a:tblGrid>
                <a:gridCol w="1928812"/>
              </a:tblGrid>
              <a:tr h="357188">
                <a:tc>
                  <a:txBody>
                    <a:bodyPr/>
                    <a:lstStyle/>
                    <a:p>
                      <a:pPr algn="l">
                        <a:lnSpc>
                          <a:spcPct val="115000"/>
                        </a:lnSpc>
                        <a:spcAft>
                          <a:spcPts val="0"/>
                        </a:spcAft>
                      </a:pPr>
                      <a:r>
                        <a:rPr lang="en-GB" sz="2000" b="1" dirty="0" smtClean="0">
                          <a:latin typeface="Calibri" pitchFamily="34" charset="0"/>
                          <a:ea typeface="Calibri"/>
                          <a:cs typeface="Times New Roman"/>
                        </a:rPr>
                        <a:t>des monuments</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7188">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2000" b="1" dirty="0" smtClean="0">
                          <a:latin typeface="Calibri" pitchFamily="34" charset="0"/>
                          <a:ea typeface="Calibri"/>
                          <a:cs typeface="Times New Roman"/>
                        </a:rPr>
                        <a:t>des </a:t>
                      </a:r>
                      <a:r>
                        <a:rPr lang="en-GB" sz="2000" b="1" dirty="0" err="1" smtClean="0">
                          <a:latin typeface="Calibri" pitchFamily="34" charset="0"/>
                          <a:ea typeface="Calibri"/>
                          <a:cs typeface="Times New Roman"/>
                        </a:rPr>
                        <a:t>musées</a:t>
                      </a:r>
                      <a:endParaRPr lang="en-US" sz="2000" dirty="0" smtClean="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7188">
                <a:tc>
                  <a:txBody>
                    <a:bodyPr/>
                    <a:lstStyle/>
                    <a:p>
                      <a:pPr algn="l">
                        <a:lnSpc>
                          <a:spcPct val="115000"/>
                        </a:lnSpc>
                        <a:spcAft>
                          <a:spcPts val="0"/>
                        </a:spcAft>
                      </a:pPr>
                      <a:r>
                        <a:rPr lang="en-GB" sz="2000" b="1" dirty="0" smtClean="0">
                          <a:latin typeface="Calibri" pitchFamily="34" charset="0"/>
                          <a:ea typeface="Calibri"/>
                          <a:cs typeface="Times New Roman"/>
                        </a:rPr>
                        <a:t>des </a:t>
                      </a:r>
                      <a:r>
                        <a:rPr lang="en-GB" sz="2000" b="1" dirty="0" err="1" smtClean="0">
                          <a:latin typeface="Calibri" pitchFamily="34" charset="0"/>
                          <a:ea typeface="Calibri"/>
                          <a:cs typeface="Times New Roman"/>
                        </a:rPr>
                        <a:t>galeries</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72" name="Rectangle 1"/>
          <p:cNvSpPr>
            <a:spLocks noChangeArrowheads="1"/>
          </p:cNvSpPr>
          <p:nvPr/>
        </p:nvSpPr>
        <p:spPr bwMode="auto">
          <a:xfrm>
            <a:off x="142875" y="1928813"/>
            <a:ext cx="20558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sz="2400" b="1">
                <a:solidFill>
                  <a:prstClr val="black"/>
                </a:solidFill>
                <a:ea typeface="Calibri" panose="020F0502020204030204" pitchFamily="34" charset="0"/>
                <a:cs typeface="Times New Roman" panose="02020603050405020304" pitchFamily="18" charset="0"/>
              </a:rPr>
              <a:t>Je suis resté(e)</a:t>
            </a:r>
            <a:endParaRPr lang="en-GB" sz="2000">
              <a:solidFill>
                <a:prstClr val="black"/>
              </a:solidFill>
              <a:ea typeface="Calibri" panose="020F0502020204030204" pitchFamily="34" charset="0"/>
              <a:cs typeface="Times New Roman" panose="02020603050405020304" pitchFamily="18" charset="0"/>
            </a:endParaRPr>
          </a:p>
        </p:txBody>
      </p:sp>
      <p:sp>
        <p:nvSpPr>
          <p:cNvPr id="2073" name="Rectangle 1"/>
          <p:cNvSpPr>
            <a:spLocks noChangeArrowheads="1"/>
          </p:cNvSpPr>
          <p:nvPr/>
        </p:nvSpPr>
        <p:spPr bwMode="auto">
          <a:xfrm>
            <a:off x="4000500" y="2928938"/>
            <a:ext cx="531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sz="3200" b="1">
                <a:solidFill>
                  <a:prstClr val="black"/>
                </a:solidFill>
                <a:cs typeface="Times New Roman" panose="02020603050405020304" pitchFamily="18" charset="0"/>
              </a:rPr>
              <a:t>et</a:t>
            </a:r>
            <a:endParaRPr lang="en-GB" sz="2800">
              <a:solidFill>
                <a:prstClr val="black"/>
              </a:solidFill>
            </a:endParaRPr>
          </a:p>
        </p:txBody>
      </p:sp>
      <p:pic>
        <p:nvPicPr>
          <p:cNvPr id="2074" name="Picture 15" descr="talking picture icon.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5750" y="928688"/>
            <a:ext cx="1214438"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15" descr="talking picture icon.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26363" y="214313"/>
            <a:ext cx="1417637"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 name="Table 22"/>
          <p:cNvGraphicFramePr>
            <a:graphicFrameLocks noGrp="1"/>
          </p:cNvGraphicFramePr>
          <p:nvPr/>
        </p:nvGraphicFramePr>
        <p:xfrm>
          <a:off x="2071688" y="1500188"/>
          <a:ext cx="2071687" cy="1051560"/>
        </p:xfrm>
        <a:graphic>
          <a:graphicData uri="http://schemas.openxmlformats.org/drawingml/2006/table">
            <a:tbl>
              <a:tblPr/>
              <a:tblGrid>
                <a:gridCol w="2071687"/>
              </a:tblGrid>
              <a:tr h="350308">
                <a:tc>
                  <a:txBody>
                    <a:bodyPr/>
                    <a:lstStyle/>
                    <a:p>
                      <a:pPr algn="l">
                        <a:lnSpc>
                          <a:spcPct val="115000"/>
                        </a:lnSpc>
                        <a:spcAft>
                          <a:spcPts val="0"/>
                        </a:spcAft>
                      </a:pPr>
                      <a:r>
                        <a:rPr lang="en-GB" sz="2000" b="1" dirty="0" err="1" smtClean="0">
                          <a:latin typeface="Calibri" pitchFamily="34" charset="0"/>
                          <a:ea typeface="Calibri"/>
                          <a:cs typeface="Times New Roman"/>
                        </a:rPr>
                        <a:t>dans</a:t>
                      </a:r>
                      <a:r>
                        <a:rPr lang="en-GB" sz="2000" b="1" dirty="0" smtClean="0">
                          <a:latin typeface="Calibri" pitchFamily="34" charset="0"/>
                          <a:ea typeface="Calibri"/>
                          <a:cs typeface="Times New Roman"/>
                        </a:rPr>
                        <a:t> un hotel</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dans</a:t>
                      </a:r>
                      <a:r>
                        <a:rPr lang="en-GB" sz="2000" b="1" dirty="0" smtClean="0">
                          <a:latin typeface="Calibri" pitchFamily="34" charset="0"/>
                          <a:ea typeface="Calibri"/>
                          <a:cs typeface="Times New Roman"/>
                        </a:rPr>
                        <a:t> un camping</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dans</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une</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gîte</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86" name="Rectangle 1"/>
          <p:cNvSpPr>
            <a:spLocks noChangeArrowheads="1"/>
          </p:cNvSpPr>
          <p:nvPr/>
        </p:nvSpPr>
        <p:spPr bwMode="auto">
          <a:xfrm>
            <a:off x="4214813" y="1895475"/>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sz="2400" b="1">
                <a:solidFill>
                  <a:prstClr val="black"/>
                </a:solidFill>
                <a:cs typeface="Times New Roman" panose="02020603050405020304" pitchFamily="18" charset="0"/>
              </a:rPr>
              <a:t>et c’était</a:t>
            </a:r>
            <a:endParaRPr lang="en-GB" sz="2000">
              <a:solidFill>
                <a:prstClr val="black"/>
              </a:solidFill>
            </a:endParaRPr>
          </a:p>
        </p:txBody>
      </p:sp>
      <p:sp>
        <p:nvSpPr>
          <p:cNvPr id="2087" name="Rectangle 1"/>
          <p:cNvSpPr>
            <a:spLocks noChangeArrowheads="1"/>
          </p:cNvSpPr>
          <p:nvPr/>
        </p:nvSpPr>
        <p:spPr bwMode="auto">
          <a:xfrm>
            <a:off x="214313" y="4143375"/>
            <a:ext cx="2500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sz="3200" b="1">
                <a:solidFill>
                  <a:prstClr val="black"/>
                </a:solidFill>
                <a:cs typeface="Times New Roman" panose="02020603050405020304" pitchFamily="18" charset="0"/>
              </a:rPr>
              <a:t>J’aimais bien</a:t>
            </a:r>
            <a:endParaRPr lang="en-GB" sz="2800">
              <a:solidFill>
                <a:prstClr val="black"/>
              </a:solidFill>
            </a:endParaRPr>
          </a:p>
        </p:txBody>
      </p:sp>
      <p:sp>
        <p:nvSpPr>
          <p:cNvPr id="2088" name="Rectangle 1"/>
          <p:cNvSpPr>
            <a:spLocks noChangeArrowheads="1"/>
          </p:cNvSpPr>
          <p:nvPr/>
        </p:nvSpPr>
        <p:spPr bwMode="auto">
          <a:xfrm>
            <a:off x="5286375" y="4143375"/>
            <a:ext cx="14906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sz="2800" b="1">
                <a:solidFill>
                  <a:prstClr val="black"/>
                </a:solidFill>
                <a:cs typeface="Times New Roman" panose="02020603050405020304" pitchFamily="18" charset="0"/>
              </a:rPr>
              <a:t>mais</a:t>
            </a:r>
            <a:r>
              <a:rPr lang="en-GB" sz="3200" b="1">
                <a:solidFill>
                  <a:prstClr val="black"/>
                </a:solidFill>
                <a:cs typeface="Times New Roman" panose="02020603050405020304" pitchFamily="18" charset="0"/>
              </a:rPr>
              <a:t> </a:t>
            </a:r>
            <a:r>
              <a:rPr lang="en-GB" sz="2800" b="1">
                <a:solidFill>
                  <a:prstClr val="black"/>
                </a:solidFill>
                <a:cs typeface="Times New Roman" panose="02020603050405020304" pitchFamily="18" charset="0"/>
              </a:rPr>
              <a:t>pas</a:t>
            </a:r>
            <a:endParaRPr lang="en-GB" sz="2400">
              <a:solidFill>
                <a:prstClr val="black"/>
              </a:solidFill>
            </a:endParaRPr>
          </a:p>
        </p:txBody>
      </p:sp>
      <p:graphicFrame>
        <p:nvGraphicFramePr>
          <p:cNvPr id="30" name="Table 29"/>
          <p:cNvGraphicFramePr>
            <a:graphicFrameLocks noGrp="1"/>
          </p:cNvGraphicFramePr>
          <p:nvPr/>
        </p:nvGraphicFramePr>
        <p:xfrm>
          <a:off x="6715125" y="3929063"/>
          <a:ext cx="2357438" cy="1051560"/>
        </p:xfrm>
        <a:graphic>
          <a:graphicData uri="http://schemas.openxmlformats.org/drawingml/2006/table">
            <a:tbl>
              <a:tblPr/>
              <a:tblGrid>
                <a:gridCol w="2357438"/>
              </a:tblGrid>
              <a:tr h="350308">
                <a:tc>
                  <a:txBody>
                    <a:bodyPr/>
                    <a:lstStyle/>
                    <a:p>
                      <a:pPr algn="l">
                        <a:lnSpc>
                          <a:spcPct val="115000"/>
                        </a:lnSpc>
                        <a:spcAft>
                          <a:spcPts val="0"/>
                        </a:spcAft>
                      </a:pPr>
                      <a:r>
                        <a:rPr lang="en-GB" sz="2000" b="1" dirty="0" smtClean="0">
                          <a:latin typeface="Calibri" pitchFamily="34" charset="0"/>
                          <a:ea typeface="Calibri"/>
                          <a:cs typeface="Times New Roman"/>
                        </a:rPr>
                        <a:t>la</a:t>
                      </a:r>
                      <a:r>
                        <a:rPr lang="en-GB" sz="2000" b="1" baseline="0" dirty="0" smtClean="0">
                          <a:latin typeface="Calibri" pitchFamily="34" charset="0"/>
                          <a:ea typeface="Calibri"/>
                          <a:cs typeface="Times New Roman"/>
                        </a:rPr>
                        <a:t> </a:t>
                      </a:r>
                      <a:r>
                        <a:rPr lang="en-GB" sz="2000" b="1" baseline="0" dirty="0" err="1" smtClean="0">
                          <a:latin typeface="Calibri" pitchFamily="34" charset="0"/>
                          <a:ea typeface="Calibri"/>
                          <a:cs typeface="Times New Roman"/>
                        </a:rPr>
                        <a:t>chaleur</a:t>
                      </a:r>
                      <a:r>
                        <a:rPr lang="en-GB" sz="2000" b="1" baseline="0"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les toilettes.</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les</a:t>
                      </a:r>
                      <a:r>
                        <a:rPr lang="en-GB" sz="2000" b="1" baseline="0" dirty="0" smtClean="0">
                          <a:latin typeface="Calibri" pitchFamily="34" charset="0"/>
                          <a:ea typeface="Calibri"/>
                          <a:cs typeface="Times New Roman"/>
                        </a:rPr>
                        <a:t> </a:t>
                      </a:r>
                      <a:r>
                        <a:rPr lang="en-GB" sz="2000" b="1" baseline="0" dirty="0" err="1" smtClean="0">
                          <a:latin typeface="Calibri" pitchFamily="34" charset="0"/>
                          <a:ea typeface="Calibri"/>
                          <a:cs typeface="Times New Roman"/>
                        </a:rPr>
                        <a:t>embouteillages</a:t>
                      </a:r>
                      <a:r>
                        <a:rPr lang="en-GB" sz="2000" b="1" baseline="0"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99" name="Rectangle 1"/>
          <p:cNvSpPr>
            <a:spLocks noChangeArrowheads="1"/>
          </p:cNvSpPr>
          <p:nvPr/>
        </p:nvSpPr>
        <p:spPr bwMode="auto">
          <a:xfrm>
            <a:off x="71438" y="5643563"/>
            <a:ext cx="3600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sz="2400" b="1">
                <a:solidFill>
                  <a:prstClr val="black"/>
                </a:solidFill>
                <a:cs typeface="Times New Roman" panose="02020603050405020304" pitchFamily="18" charset="0"/>
              </a:rPr>
              <a:t>L’année prochaine, j’irai en</a:t>
            </a:r>
            <a:endParaRPr lang="en-GB" sz="2000">
              <a:solidFill>
                <a:prstClr val="black"/>
              </a:solidFill>
            </a:endParaRPr>
          </a:p>
        </p:txBody>
      </p:sp>
      <p:graphicFrame>
        <p:nvGraphicFramePr>
          <p:cNvPr id="35" name="Table 34"/>
          <p:cNvGraphicFramePr>
            <a:graphicFrameLocks noGrp="1"/>
          </p:cNvGraphicFramePr>
          <p:nvPr/>
        </p:nvGraphicFramePr>
        <p:xfrm>
          <a:off x="3571875" y="5429250"/>
          <a:ext cx="1428750" cy="1051560"/>
        </p:xfrm>
        <a:graphic>
          <a:graphicData uri="http://schemas.openxmlformats.org/drawingml/2006/table">
            <a:tbl>
              <a:tblPr/>
              <a:tblGrid>
                <a:gridCol w="1428750"/>
              </a:tblGrid>
              <a:tr h="350308">
                <a:tc>
                  <a:txBody>
                    <a:bodyPr/>
                    <a:lstStyle/>
                    <a:p>
                      <a:pPr algn="l">
                        <a:lnSpc>
                          <a:spcPct val="115000"/>
                        </a:lnSpc>
                        <a:spcAft>
                          <a:spcPts val="0"/>
                        </a:spcAft>
                      </a:pPr>
                      <a:r>
                        <a:rPr lang="en-GB" sz="2000" b="1" dirty="0" err="1" smtClean="0">
                          <a:latin typeface="Calibri" pitchFamily="34" charset="0"/>
                          <a:ea typeface="Calibri"/>
                          <a:cs typeface="Times New Roman"/>
                        </a:rPr>
                        <a:t>Écosse</a:t>
                      </a:r>
                      <a:endParaRPr lang="en-US" sz="2000" dirty="0">
                        <a:latin typeface="Calibri" pitchFamily="34" charset="0"/>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Autriche</a:t>
                      </a:r>
                      <a:endParaRPr lang="en-US" sz="2000" dirty="0">
                        <a:latin typeface="Calibri" pitchFamily="34" charset="0"/>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Australie</a:t>
                      </a:r>
                      <a:endParaRPr lang="en-US" sz="2000" dirty="0">
                        <a:latin typeface="Calibri" pitchFamily="34" charset="0"/>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27" name="Table 26"/>
          <p:cNvGraphicFramePr>
            <a:graphicFrameLocks noGrp="1"/>
          </p:cNvGraphicFramePr>
          <p:nvPr/>
        </p:nvGraphicFramePr>
        <p:xfrm>
          <a:off x="5715000" y="1500188"/>
          <a:ext cx="2786063" cy="1051560"/>
        </p:xfrm>
        <a:graphic>
          <a:graphicData uri="http://schemas.openxmlformats.org/drawingml/2006/table">
            <a:tbl>
              <a:tblPr/>
              <a:tblGrid>
                <a:gridCol w="2786063"/>
              </a:tblGrid>
              <a:tr h="350308">
                <a:tc>
                  <a:txBody>
                    <a:bodyPr/>
                    <a:lstStyle/>
                    <a:p>
                      <a:pPr algn="l">
                        <a:lnSpc>
                          <a:spcPct val="115000"/>
                        </a:lnSpc>
                        <a:spcAft>
                          <a:spcPts val="0"/>
                        </a:spcAft>
                      </a:pPr>
                      <a:r>
                        <a:rPr lang="en-GB" sz="2000" b="1" dirty="0" err="1" smtClean="0">
                          <a:latin typeface="Calibri" pitchFamily="34" charset="0"/>
                          <a:ea typeface="Calibri"/>
                          <a:cs typeface="Times New Roman"/>
                        </a:rPr>
                        <a:t>confortable</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2000" b="1" dirty="0" err="1" smtClean="0">
                          <a:latin typeface="Calibri" pitchFamily="34" charset="0"/>
                          <a:ea typeface="Calibri"/>
                          <a:cs typeface="Times New Roman"/>
                        </a:rPr>
                        <a:t>bien</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equipé</a:t>
                      </a:r>
                      <a:r>
                        <a:rPr lang="en-GB" sz="2000" b="1" dirty="0" smtClean="0">
                          <a:latin typeface="Calibri" pitchFamily="34" charset="0"/>
                          <a:ea typeface="Calibri"/>
                          <a:cs typeface="Times New Roman"/>
                        </a:rPr>
                        <a:t>(e).</a:t>
                      </a:r>
                      <a:endParaRPr lang="en-US" sz="2000" dirty="0" smtClean="0">
                        <a:latin typeface="Calibri" pitchFamily="34" charset="0"/>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très</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moderne</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29" name="Table 28"/>
          <p:cNvGraphicFramePr>
            <a:graphicFrameLocks noGrp="1"/>
          </p:cNvGraphicFramePr>
          <p:nvPr/>
        </p:nvGraphicFramePr>
        <p:xfrm>
          <a:off x="4643438" y="2714625"/>
          <a:ext cx="4214812" cy="1051560"/>
        </p:xfrm>
        <a:graphic>
          <a:graphicData uri="http://schemas.openxmlformats.org/drawingml/2006/table">
            <a:tbl>
              <a:tblPr/>
              <a:tblGrid>
                <a:gridCol w="4214812"/>
              </a:tblGrid>
              <a:tr h="350308">
                <a:tc>
                  <a:txBody>
                    <a:bodyPr/>
                    <a:lstStyle/>
                    <a:p>
                      <a:pPr algn="l">
                        <a:lnSpc>
                          <a:spcPct val="115000"/>
                        </a:lnSpc>
                        <a:spcAft>
                          <a:spcPts val="0"/>
                        </a:spcAft>
                      </a:pPr>
                      <a:r>
                        <a:rPr lang="en-GB" sz="2000" b="1" dirty="0" err="1" smtClean="0">
                          <a:latin typeface="Calibri" pitchFamily="34" charset="0"/>
                          <a:ea typeface="Calibri"/>
                          <a:cs typeface="Times New Roman"/>
                        </a:rPr>
                        <a:t>j’ai</a:t>
                      </a:r>
                      <a:r>
                        <a:rPr lang="en-GB" sz="2000" b="1" dirty="0" smtClean="0">
                          <a:latin typeface="Calibri" pitchFamily="34" charset="0"/>
                          <a:ea typeface="Calibri"/>
                          <a:cs typeface="Times New Roman"/>
                        </a:rPr>
                        <a:t> fait du </a:t>
                      </a:r>
                      <a:r>
                        <a:rPr lang="en-GB" sz="2000" b="1" dirty="0" err="1" smtClean="0">
                          <a:latin typeface="Calibri" pitchFamily="34" charset="0"/>
                          <a:ea typeface="Calibri"/>
                          <a:cs typeface="Times New Roman"/>
                        </a:rPr>
                        <a:t>cyclisme</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2000" b="1" dirty="0" err="1" smtClean="0">
                          <a:latin typeface="Calibri" pitchFamily="34" charset="0"/>
                          <a:ea typeface="Calibri"/>
                          <a:cs typeface="Times New Roman"/>
                        </a:rPr>
                        <a:t>j’ai</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nagé</a:t>
                      </a:r>
                      <a:r>
                        <a:rPr lang="en-GB" sz="2000" b="1" dirty="0" smtClean="0">
                          <a:latin typeface="Calibri" pitchFamily="34" charset="0"/>
                          <a:ea typeface="Calibri"/>
                          <a:cs typeface="Times New Roman"/>
                        </a:rPr>
                        <a:t> </a:t>
                      </a:r>
                      <a:r>
                        <a:rPr lang="en-GB" sz="2000" b="1" dirty="0" err="1" smtClean="0">
                          <a:latin typeface="Calibri" pitchFamily="34" charset="0"/>
                          <a:ea typeface="Calibri"/>
                          <a:cs typeface="Times New Roman"/>
                        </a:rPr>
                        <a:t>dans</a:t>
                      </a:r>
                      <a:r>
                        <a:rPr lang="en-GB" sz="2000" b="1" dirty="0" smtClean="0">
                          <a:latin typeface="Calibri" pitchFamily="34" charset="0"/>
                          <a:ea typeface="Calibri"/>
                          <a:cs typeface="Times New Roman"/>
                        </a:rPr>
                        <a:t> la mer.</a:t>
                      </a:r>
                      <a:endParaRPr lang="en-US" sz="2000" dirty="0" smtClean="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j’ai</a:t>
                      </a:r>
                      <a:r>
                        <a:rPr lang="en-GB" sz="2000" b="1" dirty="0" smtClean="0">
                          <a:latin typeface="Calibri" pitchFamily="34" charset="0"/>
                          <a:ea typeface="Calibri"/>
                          <a:cs typeface="Times New Roman"/>
                        </a:rPr>
                        <a:t> fait des excursions.</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31" name="Table 30"/>
          <p:cNvGraphicFramePr>
            <a:graphicFrameLocks noGrp="1"/>
          </p:cNvGraphicFramePr>
          <p:nvPr/>
        </p:nvGraphicFramePr>
        <p:xfrm>
          <a:off x="2500313" y="4000500"/>
          <a:ext cx="2857500" cy="1051560"/>
        </p:xfrm>
        <a:graphic>
          <a:graphicData uri="http://schemas.openxmlformats.org/drawingml/2006/table">
            <a:tbl>
              <a:tblPr/>
              <a:tblGrid>
                <a:gridCol w="2857500"/>
              </a:tblGrid>
              <a:tr h="350308">
                <a:tc>
                  <a:txBody>
                    <a:bodyPr/>
                    <a:lstStyle/>
                    <a:p>
                      <a:pPr algn="l">
                        <a:lnSpc>
                          <a:spcPct val="115000"/>
                        </a:lnSpc>
                        <a:spcAft>
                          <a:spcPts val="0"/>
                        </a:spcAft>
                      </a:pPr>
                      <a:r>
                        <a:rPr lang="en-GB" sz="2000" b="1" dirty="0" smtClean="0">
                          <a:latin typeface="Calibri" pitchFamily="34" charset="0"/>
                          <a:ea typeface="Calibri"/>
                          <a:cs typeface="Times New Roman"/>
                        </a:rPr>
                        <a:t>les </a:t>
                      </a:r>
                      <a:r>
                        <a:rPr lang="en-GB" sz="2000" b="1" dirty="0" err="1" smtClean="0">
                          <a:latin typeface="Calibri" pitchFamily="34" charset="0"/>
                          <a:ea typeface="Calibri"/>
                          <a:cs typeface="Times New Roman"/>
                        </a:rPr>
                        <a:t>plages</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les </a:t>
                      </a:r>
                      <a:r>
                        <a:rPr lang="en-GB" sz="2000" b="1" dirty="0" err="1" smtClean="0">
                          <a:latin typeface="Calibri" pitchFamily="34" charset="0"/>
                          <a:ea typeface="Calibri"/>
                          <a:cs typeface="Times New Roman"/>
                        </a:rPr>
                        <a:t>boîtes</a:t>
                      </a:r>
                      <a:r>
                        <a:rPr lang="en-GB" sz="2000" b="1" dirty="0" smtClean="0">
                          <a:latin typeface="Calibri" pitchFamily="34" charset="0"/>
                          <a:ea typeface="Calibri"/>
                          <a:cs typeface="Times New Roman"/>
                        </a:rPr>
                        <a:t> de </a:t>
                      </a:r>
                      <a:r>
                        <a:rPr lang="en-GB" sz="2000" b="1" dirty="0" err="1" smtClean="0">
                          <a:latin typeface="Calibri" pitchFamily="34" charset="0"/>
                          <a:ea typeface="Calibri"/>
                          <a:cs typeface="Times New Roman"/>
                        </a:rPr>
                        <a:t>nuit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smtClean="0">
                          <a:latin typeface="Calibri" pitchFamily="34" charset="0"/>
                          <a:ea typeface="Calibri"/>
                          <a:cs typeface="Times New Roman"/>
                        </a:rPr>
                        <a:t>les restaurants</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33" name="Table 32"/>
          <p:cNvGraphicFramePr>
            <a:graphicFrameLocks noGrp="1"/>
          </p:cNvGraphicFramePr>
          <p:nvPr/>
        </p:nvGraphicFramePr>
        <p:xfrm>
          <a:off x="6072188" y="5429250"/>
          <a:ext cx="3000375" cy="1051560"/>
        </p:xfrm>
        <a:graphic>
          <a:graphicData uri="http://schemas.openxmlformats.org/drawingml/2006/table">
            <a:tbl>
              <a:tblPr/>
              <a:tblGrid>
                <a:gridCol w="3000375"/>
              </a:tblGrid>
              <a:tr h="350308">
                <a:tc>
                  <a:txBody>
                    <a:bodyPr/>
                    <a:lstStyle/>
                    <a:p>
                      <a:pPr algn="l">
                        <a:lnSpc>
                          <a:spcPct val="115000"/>
                        </a:lnSpc>
                        <a:spcAft>
                          <a:spcPts val="0"/>
                        </a:spcAft>
                      </a:pPr>
                      <a:r>
                        <a:rPr lang="en-GB" sz="2000" b="1" dirty="0" smtClean="0">
                          <a:latin typeface="Calibri" pitchFamily="34" charset="0"/>
                          <a:ea typeface="Calibri"/>
                          <a:cs typeface="Times New Roman"/>
                        </a:rPr>
                        <a:t>faire de </a:t>
                      </a:r>
                      <a:r>
                        <a:rPr lang="en-GB" sz="2000" b="1" dirty="0" err="1" smtClean="0">
                          <a:latin typeface="Calibri" pitchFamily="34" charset="0"/>
                          <a:ea typeface="Calibri"/>
                          <a:cs typeface="Times New Roman"/>
                        </a:rPr>
                        <a:t>l’alpinisme</a:t>
                      </a:r>
                      <a:r>
                        <a:rPr lang="en-GB" sz="2000" b="1" dirty="0" smtClean="0">
                          <a:latin typeface="Calibri" pitchFamily="34" charset="0"/>
                          <a:ea typeface="Calibri"/>
                          <a:cs typeface="Times New Roman"/>
                        </a:rPr>
                        <a:t>.</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US" sz="2000" b="1" dirty="0" smtClean="0"/>
                        <a:t>faire du </a:t>
                      </a:r>
                      <a:r>
                        <a:rPr lang="en-US" sz="2000" b="1" dirty="0" err="1" smtClean="0"/>
                        <a:t>canoë-kayac</a:t>
                      </a:r>
                      <a:r>
                        <a:rPr lang="en-US" sz="2000" b="1" dirty="0" smtClean="0"/>
                        <a:t>.</a:t>
                      </a:r>
                      <a:endParaRPr lang="en-US" sz="2000" b="1"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08">
                <a:tc>
                  <a:txBody>
                    <a:bodyPr/>
                    <a:lstStyle/>
                    <a:p>
                      <a:pPr algn="l">
                        <a:lnSpc>
                          <a:spcPct val="115000"/>
                        </a:lnSpc>
                        <a:spcAft>
                          <a:spcPts val="0"/>
                        </a:spcAft>
                      </a:pPr>
                      <a:r>
                        <a:rPr lang="en-GB" sz="2000" b="1" dirty="0" err="1" smtClean="0">
                          <a:latin typeface="Calibri" pitchFamily="34" charset="0"/>
                          <a:ea typeface="Calibri"/>
                          <a:cs typeface="Times New Roman"/>
                        </a:rPr>
                        <a:t>visiter</a:t>
                      </a:r>
                      <a:r>
                        <a:rPr lang="en-GB" sz="2000" b="1" dirty="0" smtClean="0">
                          <a:latin typeface="Calibri" pitchFamily="34" charset="0"/>
                          <a:ea typeface="Calibri"/>
                          <a:cs typeface="Times New Roman"/>
                        </a:rPr>
                        <a:t> les attractions.</a:t>
                      </a:r>
                      <a:endParaRPr lang="en-US" sz="20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50" name="Rectangle 1"/>
          <p:cNvSpPr>
            <a:spLocks noChangeArrowheads="1"/>
          </p:cNvSpPr>
          <p:nvPr/>
        </p:nvSpPr>
        <p:spPr bwMode="auto">
          <a:xfrm>
            <a:off x="5072063" y="5643563"/>
            <a:ext cx="1000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sz="3200" b="1">
                <a:solidFill>
                  <a:prstClr val="black"/>
                </a:solidFill>
                <a:cs typeface="Times New Roman" panose="02020603050405020304" pitchFamily="18" charset="0"/>
              </a:rPr>
              <a:t>pour</a:t>
            </a:r>
            <a:endParaRPr lang="en-GB" sz="2800">
              <a:solidFill>
                <a:prstClr val="black"/>
              </a:solidFill>
            </a:endParaRPr>
          </a:p>
        </p:txBody>
      </p:sp>
    </p:spTree>
    <p:extLst>
      <p:ext uri="{BB962C8B-B14F-4D97-AF65-F5344CB8AC3E}">
        <p14:creationId xmlns:p14="http://schemas.microsoft.com/office/powerpoint/2010/main" val="19101917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pic>
        <p:nvPicPr>
          <p:cNvPr id="2" name="Picture 1"/>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830774" y="1209676"/>
            <a:ext cx="6931519" cy="4865926"/>
          </a:xfrm>
          <a:prstGeom prst="rect">
            <a:avLst/>
          </a:prstGeom>
        </p:spPr>
      </p:pic>
      <p:sp>
        <p:nvSpPr>
          <p:cNvPr id="7" name="Title 1"/>
          <p:cNvSpPr txBox="1">
            <a:spLocks/>
          </p:cNvSpPr>
          <p:nvPr/>
        </p:nvSpPr>
        <p:spPr>
          <a:xfrm>
            <a:off x="230815" y="1036029"/>
            <a:ext cx="8644270" cy="1450757"/>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dirty="0" smtClean="0">
                <a:solidFill>
                  <a:prstClr val="black"/>
                </a:solidFill>
                <a:latin typeface="Rockwell" panose="02060603020205020403" pitchFamily="18" charset="0"/>
                <a:ea typeface="Segoe UI Black" panose="020B0A02040204020203" pitchFamily="34" charset="0"/>
                <a:cs typeface="Segoe UI Black" panose="020B0A02040204020203" pitchFamily="34" charset="0"/>
              </a:rPr>
              <a:t>Task 3</a:t>
            </a:r>
            <a:br>
              <a:rPr lang="en-GB" sz="6000" dirty="0" smtClean="0">
                <a:solidFill>
                  <a:prstClr val="black"/>
                </a:solidFill>
                <a:latin typeface="Rockwell" panose="02060603020205020403" pitchFamily="18" charset="0"/>
                <a:ea typeface="Segoe UI Black" panose="020B0A02040204020203" pitchFamily="34" charset="0"/>
                <a:cs typeface="Segoe UI Black" panose="020B0A02040204020203" pitchFamily="34" charset="0"/>
              </a:rPr>
            </a:br>
            <a:r>
              <a:rPr lang="en-GB" sz="6000" dirty="0" smtClean="0">
                <a:solidFill>
                  <a:prstClr val="black"/>
                </a:solidFill>
                <a:latin typeface="Rockwell" panose="02060603020205020403" pitchFamily="18" charset="0"/>
                <a:ea typeface="Segoe UI Black" panose="020B0A02040204020203" pitchFamily="34" charset="0"/>
                <a:cs typeface="Segoe UI Black" panose="020B0A02040204020203" pitchFamily="34" charset="0"/>
              </a:rPr>
              <a:t>Respond to unexpected questions</a:t>
            </a:r>
            <a:endParaRPr lang="en-GB" sz="6000" dirty="0">
              <a:solidFill>
                <a:prstClr val="black"/>
              </a:solidFill>
              <a:latin typeface="Rockwell" panose="02060603020205020403" pitchFamily="18" charset="0"/>
              <a:ea typeface="Segoe UI Black" panose="020B0A02040204020203" pitchFamily="34" charset="0"/>
              <a:cs typeface="Segoe UI Black" panose="020B0A02040204020203" pitchFamily="34" charset="0"/>
            </a:endParaRPr>
          </a:p>
        </p:txBody>
      </p:sp>
      <p:sp>
        <p:nvSpPr>
          <p:cNvPr id="8" name="TextBox 7"/>
          <p:cNvSpPr txBox="1"/>
          <p:nvPr/>
        </p:nvSpPr>
        <p:spPr>
          <a:xfrm>
            <a:off x="4761627" y="2344699"/>
            <a:ext cx="3848973" cy="3693319"/>
          </a:xfrm>
          <a:prstGeom prst="rect">
            <a:avLst/>
          </a:prstGeom>
          <a:noFill/>
        </p:spPr>
        <p:txBody>
          <a:bodyPr wrap="square" rtlCol="0">
            <a:spAutoFit/>
          </a:bodyPr>
          <a:lstStyle/>
          <a:p>
            <a:r>
              <a:rPr lang="en-GB" dirty="0" smtClean="0">
                <a:latin typeface="Rockwell" panose="02060603020205020403" pitchFamily="18" charset="0"/>
              </a:rPr>
              <a:t>Consider the tasks we have looked at for developing students’ ability to process what they hear quickly, so that they can respond readily.</a:t>
            </a:r>
            <a:br>
              <a:rPr lang="en-GB" dirty="0" smtClean="0">
                <a:latin typeface="Rockwell" panose="02060603020205020403" pitchFamily="18" charset="0"/>
              </a:rPr>
            </a:br>
            <a:r>
              <a:rPr lang="en-GB" dirty="0" smtClean="0">
                <a:latin typeface="Rockwell" panose="02060603020205020403" pitchFamily="18" charset="0"/>
              </a:rPr>
              <a:t/>
            </a:r>
            <a:br>
              <a:rPr lang="en-GB" dirty="0" smtClean="0">
                <a:latin typeface="Rockwell" panose="02060603020205020403" pitchFamily="18" charset="0"/>
              </a:rPr>
            </a:br>
            <a:r>
              <a:rPr lang="en-GB" dirty="0" smtClean="0">
                <a:latin typeface="Rockwell" panose="02060603020205020403" pitchFamily="18" charset="0"/>
              </a:rPr>
              <a:t>Take a few moments to rank them for yourself in order of most to least likely to use in the classroom.</a:t>
            </a:r>
            <a:br>
              <a:rPr lang="en-GB" dirty="0" smtClean="0">
                <a:latin typeface="Rockwell" panose="02060603020205020403" pitchFamily="18" charset="0"/>
              </a:rPr>
            </a:br>
            <a:r>
              <a:rPr lang="en-GB" dirty="0" smtClean="0">
                <a:latin typeface="Rockwell" panose="02060603020205020403" pitchFamily="18" charset="0"/>
              </a:rPr>
              <a:t/>
            </a:r>
            <a:br>
              <a:rPr lang="en-GB" dirty="0" smtClean="0">
                <a:latin typeface="Rockwell" panose="02060603020205020403" pitchFamily="18" charset="0"/>
              </a:rPr>
            </a:br>
            <a:r>
              <a:rPr lang="en-GB" dirty="0" smtClean="0">
                <a:latin typeface="Rockwell" panose="02060603020205020403" pitchFamily="18" charset="0"/>
              </a:rPr>
              <a:t>In the space provided list any additional tasks you use already that help students to develop this skill.</a:t>
            </a:r>
            <a:endParaRPr lang="en-GB" dirty="0">
              <a:latin typeface="Rockwell" panose="02060603020205020403"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456190518"/>
              </p:ext>
            </p:extLst>
          </p:nvPr>
        </p:nvGraphicFramePr>
        <p:xfrm>
          <a:off x="443204" y="2344699"/>
          <a:ext cx="4236372" cy="3474720"/>
        </p:xfrm>
        <a:graphic>
          <a:graphicData uri="http://schemas.openxmlformats.org/drawingml/2006/table">
            <a:tbl>
              <a:tblPr firstRow="1" bandRow="1">
                <a:tableStyleId>{5940675A-B579-460E-94D1-54222C63F5DA}</a:tableStyleId>
              </a:tblPr>
              <a:tblGrid>
                <a:gridCol w="2542043"/>
                <a:gridCol w="1694329"/>
              </a:tblGrid>
              <a:tr h="370840">
                <a:tc>
                  <a:txBody>
                    <a:bodyPr/>
                    <a:lstStyle/>
                    <a:p>
                      <a:r>
                        <a:rPr lang="en-GB" sz="2000" dirty="0" smtClean="0">
                          <a:latin typeface="Rockwell" panose="02060603020205020403" pitchFamily="18" charset="0"/>
                        </a:rPr>
                        <a:t>Card routines</a:t>
                      </a:r>
                      <a:endParaRPr lang="en-GB" sz="2000" dirty="0">
                        <a:latin typeface="Rockwell" panose="02060603020205020403" pitchFamily="18" charset="0"/>
                      </a:endParaRPr>
                    </a:p>
                  </a:txBody>
                  <a:tcPr anchor="ctr"/>
                </a:tc>
                <a:tc>
                  <a:txBody>
                    <a:bodyPr/>
                    <a:lstStyle/>
                    <a:p>
                      <a:endParaRPr lang="en-GB" sz="2000">
                        <a:latin typeface="Rockwell" panose="02060603020205020403" pitchFamily="18" charset="0"/>
                      </a:endParaRPr>
                    </a:p>
                  </a:txBody>
                  <a:tcPr anchor="ctr"/>
                </a:tc>
              </a:tr>
              <a:tr h="370840">
                <a:tc>
                  <a:txBody>
                    <a:bodyPr/>
                    <a:lstStyle/>
                    <a:p>
                      <a:r>
                        <a:rPr lang="en-GB" sz="2000" dirty="0" smtClean="0">
                          <a:latin typeface="Rockwell" panose="02060603020205020403" pitchFamily="18" charset="0"/>
                        </a:rPr>
                        <a:t>Translation Bee</a:t>
                      </a:r>
                      <a:endParaRPr lang="en-GB" sz="2000" dirty="0">
                        <a:latin typeface="Rockwell" panose="02060603020205020403" pitchFamily="18" charset="0"/>
                      </a:endParaRPr>
                    </a:p>
                  </a:txBody>
                  <a:tcPr anchor="ctr"/>
                </a:tc>
                <a:tc>
                  <a:txBody>
                    <a:bodyPr/>
                    <a:lstStyle/>
                    <a:p>
                      <a:endParaRPr lang="en-GB" sz="2000" dirty="0">
                        <a:latin typeface="Rockwell" panose="02060603020205020403" pitchFamily="18" charset="0"/>
                      </a:endParaRPr>
                    </a:p>
                  </a:txBody>
                  <a:tcPr anchor="ctr"/>
                </a:tc>
              </a:tr>
              <a:tr h="370840">
                <a:tc>
                  <a:txBody>
                    <a:bodyPr/>
                    <a:lstStyle/>
                    <a:p>
                      <a:r>
                        <a:rPr lang="en-GB" sz="2000" dirty="0" smtClean="0">
                          <a:latin typeface="Rockwell" panose="02060603020205020403" pitchFamily="18" charset="0"/>
                        </a:rPr>
                        <a:t>Tandem</a:t>
                      </a:r>
                      <a:endParaRPr lang="en-GB" sz="2000" dirty="0">
                        <a:latin typeface="Rockwell" panose="02060603020205020403" pitchFamily="18" charset="0"/>
                      </a:endParaRPr>
                    </a:p>
                  </a:txBody>
                  <a:tcPr anchor="ctr"/>
                </a:tc>
                <a:tc>
                  <a:txBody>
                    <a:bodyPr/>
                    <a:lstStyle/>
                    <a:p>
                      <a:endParaRPr lang="en-GB" sz="2000" dirty="0">
                        <a:latin typeface="Rockwell" panose="02060603020205020403" pitchFamily="18" charset="0"/>
                      </a:endParaRPr>
                    </a:p>
                  </a:txBody>
                  <a:tcPr anchor="ctr"/>
                </a:tc>
              </a:tr>
              <a:tr h="370840">
                <a:tc>
                  <a:txBody>
                    <a:bodyPr/>
                    <a:lstStyle/>
                    <a:p>
                      <a:r>
                        <a:rPr lang="en-GB" sz="2000" dirty="0" smtClean="0">
                          <a:latin typeface="Rockwell" panose="02060603020205020403" pitchFamily="18" charset="0"/>
                        </a:rPr>
                        <a:t>Speaking line / Speed dating</a:t>
                      </a:r>
                      <a:endParaRPr lang="en-GB" sz="2000" dirty="0">
                        <a:latin typeface="Rockwell" panose="02060603020205020403" pitchFamily="18" charset="0"/>
                      </a:endParaRPr>
                    </a:p>
                  </a:txBody>
                  <a:tcPr anchor="ctr"/>
                </a:tc>
                <a:tc>
                  <a:txBody>
                    <a:bodyPr/>
                    <a:lstStyle/>
                    <a:p>
                      <a:endParaRPr lang="en-GB" sz="2000" dirty="0">
                        <a:latin typeface="Rockwell" panose="02060603020205020403" pitchFamily="18" charset="0"/>
                      </a:endParaRPr>
                    </a:p>
                  </a:txBody>
                  <a:tcPr anchor="ctr"/>
                </a:tc>
              </a:tr>
              <a:tr h="370840">
                <a:tc>
                  <a:txBody>
                    <a:bodyPr/>
                    <a:lstStyle/>
                    <a:p>
                      <a:r>
                        <a:rPr lang="en-GB" sz="2000" dirty="0" smtClean="0">
                          <a:latin typeface="Rockwell" panose="02060603020205020403" pitchFamily="18" charset="0"/>
                        </a:rPr>
                        <a:t>Give one, get one</a:t>
                      </a:r>
                      <a:endParaRPr lang="en-GB" sz="2000" dirty="0">
                        <a:latin typeface="Rockwell" panose="02060603020205020403" pitchFamily="18" charset="0"/>
                      </a:endParaRPr>
                    </a:p>
                  </a:txBody>
                  <a:tcPr anchor="ctr"/>
                </a:tc>
                <a:tc>
                  <a:txBody>
                    <a:bodyPr/>
                    <a:lstStyle/>
                    <a:p>
                      <a:endParaRPr lang="en-GB" sz="2000">
                        <a:latin typeface="Rockwell" panose="02060603020205020403" pitchFamily="18" charset="0"/>
                      </a:endParaRPr>
                    </a:p>
                  </a:txBody>
                  <a:tcPr anchor="ctr"/>
                </a:tc>
              </a:tr>
              <a:tr h="370840">
                <a:tc>
                  <a:txBody>
                    <a:bodyPr/>
                    <a:lstStyle/>
                    <a:p>
                      <a:r>
                        <a:rPr lang="en-GB" sz="2000" dirty="0" smtClean="0">
                          <a:latin typeface="Rockwell" panose="02060603020205020403" pitchFamily="18" charset="0"/>
                        </a:rPr>
                        <a:t>Find someone who</a:t>
                      </a:r>
                      <a:endParaRPr lang="en-GB" sz="2000" dirty="0">
                        <a:latin typeface="Rockwell" panose="02060603020205020403" pitchFamily="18" charset="0"/>
                      </a:endParaRPr>
                    </a:p>
                  </a:txBody>
                  <a:tcPr anchor="ctr"/>
                </a:tc>
                <a:tc>
                  <a:txBody>
                    <a:bodyPr/>
                    <a:lstStyle/>
                    <a:p>
                      <a:endParaRPr lang="en-GB" sz="2000">
                        <a:latin typeface="Rockwell" panose="02060603020205020403" pitchFamily="18" charset="0"/>
                      </a:endParaRPr>
                    </a:p>
                  </a:txBody>
                  <a:tcPr anchor="ctr"/>
                </a:tc>
              </a:tr>
              <a:tr h="370840">
                <a:tc>
                  <a:txBody>
                    <a:bodyPr/>
                    <a:lstStyle/>
                    <a:p>
                      <a:r>
                        <a:rPr lang="en-GB" sz="2000" dirty="0" smtClean="0">
                          <a:latin typeface="Rockwell" panose="02060603020205020403" pitchFamily="18" charset="0"/>
                        </a:rPr>
                        <a:t>Fortune tellers</a:t>
                      </a:r>
                      <a:endParaRPr lang="en-GB" sz="2000" dirty="0">
                        <a:latin typeface="Rockwell" panose="02060603020205020403" pitchFamily="18" charset="0"/>
                      </a:endParaRPr>
                    </a:p>
                  </a:txBody>
                  <a:tcPr anchor="ctr"/>
                </a:tc>
                <a:tc>
                  <a:txBody>
                    <a:bodyPr/>
                    <a:lstStyle/>
                    <a:p>
                      <a:endParaRPr lang="en-GB" sz="2000">
                        <a:latin typeface="Rockwell" panose="02060603020205020403" pitchFamily="18" charset="0"/>
                      </a:endParaRPr>
                    </a:p>
                  </a:txBody>
                  <a:tcPr anchor="ctr"/>
                </a:tc>
              </a:tr>
              <a:tr h="370840">
                <a:tc>
                  <a:txBody>
                    <a:bodyPr/>
                    <a:lstStyle/>
                    <a:p>
                      <a:r>
                        <a:rPr lang="en-GB" sz="2000" dirty="0" smtClean="0">
                          <a:latin typeface="Rockwell" panose="02060603020205020403" pitchFamily="18" charset="0"/>
                        </a:rPr>
                        <a:t>Say something else</a:t>
                      </a:r>
                      <a:endParaRPr lang="en-GB" sz="2000" dirty="0">
                        <a:latin typeface="Rockwell" panose="02060603020205020403" pitchFamily="18" charset="0"/>
                      </a:endParaRPr>
                    </a:p>
                  </a:txBody>
                  <a:tcPr anchor="ctr"/>
                </a:tc>
                <a:tc>
                  <a:txBody>
                    <a:bodyPr/>
                    <a:lstStyle/>
                    <a:p>
                      <a:endParaRPr lang="en-GB" sz="2000" dirty="0">
                        <a:latin typeface="Rockwell" panose="02060603020205020403" pitchFamily="18" charset="0"/>
                      </a:endParaRPr>
                    </a:p>
                  </a:txBody>
                  <a:tcPr anchor="ctr"/>
                </a:tc>
              </a:tr>
            </a:tbl>
          </a:graphicData>
        </a:graphic>
      </p:graphicFrame>
    </p:spTree>
    <p:extLst>
      <p:ext uri="{BB962C8B-B14F-4D97-AF65-F5344CB8AC3E}">
        <p14:creationId xmlns:p14="http://schemas.microsoft.com/office/powerpoint/2010/main" val="39749221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pic>
        <p:nvPicPr>
          <p:cNvPr id="8" name="Picture 7"/>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1510137" y="688949"/>
            <a:ext cx="5913424" cy="5489628"/>
          </a:xfrm>
          <a:prstGeom prst="rect">
            <a:avLst/>
          </a:prstGeom>
        </p:spPr>
      </p:pic>
      <p:sp>
        <p:nvSpPr>
          <p:cNvPr id="7" name="Title 1"/>
          <p:cNvSpPr txBox="1">
            <a:spLocks/>
          </p:cNvSpPr>
          <p:nvPr/>
        </p:nvSpPr>
        <p:spPr>
          <a:xfrm>
            <a:off x="334630" y="2708384"/>
            <a:ext cx="8644270" cy="145075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dirty="0" smtClean="0">
                <a:latin typeface="Rockwell" panose="02060603020205020403" pitchFamily="18" charset="0"/>
                <a:ea typeface="Segoe UI Black" panose="020B0A02040204020203" pitchFamily="34" charset="0"/>
                <a:cs typeface="Segoe UI Black" panose="020B0A02040204020203" pitchFamily="34" charset="0"/>
              </a:rPr>
              <a:t>4  Develop longer / better answers</a:t>
            </a:r>
            <a:endParaRPr lang="en-GB" sz="6000" dirty="0">
              <a:latin typeface="Rockwell" panose="02060603020205020403" pitchFamily="18"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37124650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pic>
        <p:nvPicPr>
          <p:cNvPr id="7" name="Picture 6"/>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1510137" y="688949"/>
            <a:ext cx="5913424" cy="5489628"/>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762397671"/>
              </p:ext>
            </p:extLst>
          </p:nvPr>
        </p:nvGraphicFramePr>
        <p:xfrm>
          <a:off x="1214919" y="1238071"/>
          <a:ext cx="7219349" cy="5151120"/>
        </p:xfrm>
        <a:graphic>
          <a:graphicData uri="http://schemas.openxmlformats.org/drawingml/2006/table">
            <a:tbl>
              <a:tblPr firstRow="1" bandRow="1">
                <a:tableStyleId>{5940675A-B579-460E-94D1-54222C63F5DA}</a:tableStyleId>
              </a:tblPr>
              <a:tblGrid>
                <a:gridCol w="7219349"/>
              </a:tblGrid>
              <a:tr h="370840">
                <a:tc>
                  <a:txBody>
                    <a:bodyPr/>
                    <a:lstStyle/>
                    <a:p>
                      <a:r>
                        <a:rPr lang="en-GB" sz="4400" b="1" dirty="0" smtClean="0">
                          <a:latin typeface="Rockwell" panose="02060603020205020403" pitchFamily="18" charset="0"/>
                        </a:rPr>
                        <a:t>L</a:t>
                      </a:r>
                      <a:r>
                        <a:rPr lang="en-GB" sz="3200" b="0" dirty="0" smtClean="0">
                          <a:latin typeface="Rockwell" panose="02060603020205020403" pitchFamily="18" charset="0"/>
                        </a:rPr>
                        <a:t>inks</a:t>
                      </a:r>
                      <a:endParaRPr lang="en-GB" sz="3200" b="0" dirty="0">
                        <a:latin typeface="Rockwell" panose="020606030202050204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GB" sz="4400" b="1" dirty="0" smtClean="0">
                          <a:latin typeface="Rockwell" panose="02060603020205020403" pitchFamily="18" charset="0"/>
                        </a:rPr>
                        <a:t>O</a:t>
                      </a:r>
                      <a:r>
                        <a:rPr lang="en-GB" sz="3200" b="0" dirty="0" smtClean="0">
                          <a:latin typeface="Rockwell" panose="02060603020205020403" pitchFamily="18" charset="0"/>
                        </a:rPr>
                        <a:t>pinions and reasons</a:t>
                      </a:r>
                      <a:endParaRPr lang="en-GB" sz="3200" b="0" dirty="0">
                        <a:latin typeface="Rockwell" panose="020606030202050204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GB" sz="4400" b="1" dirty="0" smtClean="0">
                          <a:latin typeface="Rockwell" panose="02060603020205020403" pitchFamily="18" charset="0"/>
                        </a:rPr>
                        <a:t>V</a:t>
                      </a:r>
                      <a:r>
                        <a:rPr lang="en-GB" sz="3200" b="0" dirty="0" smtClean="0">
                          <a:latin typeface="Rockwell" panose="02060603020205020403" pitchFamily="18" charset="0"/>
                        </a:rPr>
                        <a:t>ariety of structures</a:t>
                      </a:r>
                      <a:endParaRPr lang="en-GB" sz="3200" b="0" dirty="0">
                        <a:latin typeface="Rockwell" panose="020606030202050204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GB" sz="4400" b="1" dirty="0" smtClean="0">
                          <a:latin typeface="Rockwell" panose="02060603020205020403" pitchFamily="18" charset="0"/>
                        </a:rPr>
                        <a:t>E</a:t>
                      </a:r>
                      <a:r>
                        <a:rPr lang="en-GB" sz="3200" b="0" dirty="0" smtClean="0">
                          <a:latin typeface="Rockwell" panose="02060603020205020403" pitchFamily="18" charset="0"/>
                        </a:rPr>
                        <a:t>xtended sentences</a:t>
                      </a:r>
                      <a:endParaRPr lang="en-GB" sz="3200" b="0" dirty="0">
                        <a:latin typeface="Rockwell" panose="020606030202050204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endParaRPr lang="en-GB" sz="3200" b="0" dirty="0">
                        <a:latin typeface="Rockwell" panose="020606030202050204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GB" sz="4400" b="1" dirty="0" smtClean="0">
                          <a:latin typeface="Rockwell" panose="02060603020205020403" pitchFamily="18" charset="0"/>
                        </a:rPr>
                        <a:t>I</a:t>
                      </a:r>
                      <a:r>
                        <a:rPr lang="en-GB" sz="3200" b="0" dirty="0" smtClean="0">
                          <a:latin typeface="Rockwell" panose="02060603020205020403" pitchFamily="18" charset="0"/>
                        </a:rPr>
                        <a:t>nteresting vocabulary and idioms</a:t>
                      </a:r>
                      <a:endParaRPr lang="en-GB" sz="3200" b="0" dirty="0">
                        <a:latin typeface="Rockwell" panose="020606030202050204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GB" sz="4400" b="1" dirty="0" smtClean="0">
                          <a:latin typeface="Rockwell" panose="02060603020205020403" pitchFamily="18" charset="0"/>
                        </a:rPr>
                        <a:t>T</a:t>
                      </a:r>
                      <a:r>
                        <a:rPr lang="en-GB" sz="3200" b="0" dirty="0" smtClean="0">
                          <a:latin typeface="Rockwell" panose="02060603020205020403" pitchFamily="18" charset="0"/>
                        </a:rPr>
                        <a:t>enses</a:t>
                      </a:r>
                      <a:endParaRPr lang="en-GB" sz="3200" b="0" dirty="0">
                        <a:latin typeface="Rockwell" panose="020606030202050204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38942325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WordArt 3"/>
          <p:cNvSpPr>
            <a:spLocks noChangeArrowheads="1" noChangeShapeType="1" noTextEdit="1"/>
          </p:cNvSpPr>
          <p:nvPr/>
        </p:nvSpPr>
        <p:spPr bwMode="auto">
          <a:xfrm>
            <a:off x="214313" y="2357438"/>
            <a:ext cx="8647112"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fr-FR" sz="3600" kern="10" dirty="0">
                <a:solidFill>
                  <a:prstClr val="black"/>
                </a:solidFill>
                <a:cs typeface="Calibri"/>
              </a:rPr>
              <a:t>Qu’est-ce que tu fais comme matières?</a:t>
            </a:r>
            <a:endParaRPr lang="en-GB" sz="3600" kern="10" dirty="0">
              <a:solidFill>
                <a:prstClr val="black"/>
              </a:solidFill>
              <a:cs typeface="Calibri"/>
            </a:endParaRPr>
          </a:p>
        </p:txBody>
      </p:sp>
      <p:sp>
        <p:nvSpPr>
          <p:cNvPr id="23556" name="Text Box 4"/>
          <p:cNvSpPr txBox="1">
            <a:spLocks noChangeArrowheads="1"/>
          </p:cNvSpPr>
          <p:nvPr/>
        </p:nvSpPr>
        <p:spPr bwMode="auto">
          <a:xfrm>
            <a:off x="0" y="3143250"/>
            <a:ext cx="9144000" cy="461963"/>
          </a:xfrm>
          <a:prstGeom prst="rect">
            <a:avLst/>
          </a:prstGeom>
          <a:solidFill>
            <a:srgbClr val="FF6600"/>
          </a:solidFill>
          <a:ln w="38100">
            <a:solidFill>
              <a:schemeClr val="bg2"/>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400" b="1">
                <a:solidFill>
                  <a:prstClr val="black"/>
                </a:solidFill>
              </a:rPr>
              <a:t>Your answer must contain EXACTLY 7 words!</a:t>
            </a:r>
          </a:p>
        </p:txBody>
      </p:sp>
      <p:sp>
        <p:nvSpPr>
          <p:cNvPr id="8" name="WordArt 3"/>
          <p:cNvSpPr>
            <a:spLocks noChangeArrowheads="1" noChangeShapeType="1" noTextEdit="1"/>
          </p:cNvSpPr>
          <p:nvPr/>
        </p:nvSpPr>
        <p:spPr bwMode="auto">
          <a:xfrm>
            <a:off x="285750" y="3714750"/>
            <a:ext cx="8647113"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fr-FR" sz="3600" kern="10" dirty="0">
                <a:solidFill>
                  <a:prstClr val="black"/>
                </a:solidFill>
                <a:cs typeface="Calibri"/>
              </a:rPr>
              <a:t>Quelle est ta matière </a:t>
            </a:r>
            <a:r>
              <a:rPr lang="fr-FR" sz="3600" kern="10" dirty="0" err="1">
                <a:solidFill>
                  <a:prstClr val="black"/>
                </a:solidFill>
                <a:cs typeface="Calibri"/>
              </a:rPr>
              <a:t>préfèrée</a:t>
            </a:r>
            <a:r>
              <a:rPr lang="fr-FR" sz="3600" kern="10" dirty="0">
                <a:solidFill>
                  <a:prstClr val="black"/>
                </a:solidFill>
                <a:cs typeface="Calibri"/>
              </a:rPr>
              <a:t>?</a:t>
            </a:r>
            <a:endParaRPr lang="en-GB" sz="3600" kern="10" dirty="0">
              <a:solidFill>
                <a:prstClr val="black"/>
              </a:solidFill>
              <a:cs typeface="Calibri"/>
            </a:endParaRPr>
          </a:p>
        </p:txBody>
      </p:sp>
      <p:sp>
        <p:nvSpPr>
          <p:cNvPr id="9" name="Text Box 4"/>
          <p:cNvSpPr txBox="1">
            <a:spLocks noChangeArrowheads="1"/>
          </p:cNvSpPr>
          <p:nvPr/>
        </p:nvSpPr>
        <p:spPr bwMode="auto">
          <a:xfrm>
            <a:off x="0" y="4572000"/>
            <a:ext cx="9144000" cy="461963"/>
          </a:xfrm>
          <a:prstGeom prst="rect">
            <a:avLst/>
          </a:prstGeom>
          <a:solidFill>
            <a:srgbClr val="FF6600"/>
          </a:solidFill>
          <a:ln w="38100">
            <a:solidFill>
              <a:schemeClr val="bg2"/>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400" b="1" dirty="0">
                <a:solidFill>
                  <a:prstClr val="black"/>
                </a:solidFill>
              </a:rPr>
              <a:t>Your answer must contain more than </a:t>
            </a:r>
            <a:r>
              <a:rPr lang="en-GB" sz="2400" b="1" dirty="0" smtClean="0">
                <a:solidFill>
                  <a:prstClr val="black"/>
                </a:solidFill>
              </a:rPr>
              <a:t>9 </a:t>
            </a:r>
            <a:r>
              <a:rPr lang="en-GB" sz="2400" b="1" dirty="0">
                <a:solidFill>
                  <a:prstClr val="black"/>
                </a:solidFill>
              </a:rPr>
              <a:t>words!</a:t>
            </a:r>
          </a:p>
        </p:txBody>
      </p:sp>
      <p:pic>
        <p:nvPicPr>
          <p:cNvPr id="7"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85412" y="209550"/>
            <a:ext cx="3726944" cy="21478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10" name="Title 1"/>
          <p:cNvSpPr txBox="1">
            <a:spLocks/>
          </p:cNvSpPr>
          <p:nvPr/>
        </p:nvSpPr>
        <p:spPr>
          <a:xfrm>
            <a:off x="0" y="118881"/>
            <a:ext cx="8229600" cy="1143000"/>
          </a:xfrm>
          <a:prstGeom prst="rect">
            <a:avLst/>
          </a:prstGeom>
          <a:ln w="57150">
            <a:noFill/>
          </a:ln>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000" b="1" dirty="0" smtClean="0">
                <a:solidFill>
                  <a:prstClr val="black"/>
                </a:solidFill>
                <a:latin typeface="Segoe Print" panose="02000600000000000000" pitchFamily="2" charset="0"/>
              </a:rPr>
              <a:t>Target talk</a:t>
            </a:r>
            <a:endParaRPr lang="fr-FR" sz="4000" b="1" dirty="0">
              <a:solidFill>
                <a:prstClr val="black"/>
              </a:solidFill>
              <a:latin typeface="Segoe Print" panose="02000600000000000000" pitchFamily="2" charset="0"/>
            </a:endParaRPr>
          </a:p>
        </p:txBody>
      </p:sp>
    </p:spTree>
    <p:extLst>
      <p:ext uri="{BB962C8B-B14F-4D97-AF65-F5344CB8AC3E}">
        <p14:creationId xmlns:p14="http://schemas.microsoft.com/office/powerpoint/2010/main" val="2777222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p:cTn id="7" dur="1000" fill="hold"/>
                                        <p:tgtEl>
                                          <p:spTgt spid="23556"/>
                                        </p:tgtEl>
                                        <p:attrNameLst>
                                          <p:attrName>ppt_x</p:attrName>
                                        </p:attrNameLst>
                                      </p:cBhvr>
                                      <p:tavLst>
                                        <p:tav tm="0">
                                          <p:val>
                                            <p:strVal val="#ppt_x-.2"/>
                                          </p:val>
                                        </p:tav>
                                        <p:tav tm="100000">
                                          <p:val>
                                            <p:strVal val="#ppt_x"/>
                                          </p:val>
                                        </p:tav>
                                      </p:tavLst>
                                    </p:anim>
                                    <p:anim calcmode="lin" valueType="num">
                                      <p:cBhvr>
                                        <p:cTn id="8" dur="1000" fill="hold"/>
                                        <p:tgtEl>
                                          <p:spTgt spid="23556"/>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5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8"/>
                                        </p:tgtEl>
                                        <p:attrNameLst>
                                          <p:attrName>style.visibility</p:attrName>
                                        </p:attrNameLst>
                                      </p:cBhvr>
                                      <p:to>
                                        <p:strVal val="visible"/>
                                      </p:to>
                                    </p:set>
                                    <p:anim by="(-#ppt_w*2)" calcmode="lin" valueType="num">
                                      <p:cBhvr rctx="PPT">
                                        <p:cTn id="14" dur="500" autoRev="1" fill="hold">
                                          <p:stCondLst>
                                            <p:cond delay="0"/>
                                          </p:stCondLst>
                                        </p:cTn>
                                        <p:tgtEl>
                                          <p:spTgt spid="8"/>
                                        </p:tgtEl>
                                        <p:attrNameLst>
                                          <p:attrName>ppt_w</p:attrName>
                                        </p:attrNameLst>
                                      </p:cBhvr>
                                    </p:anim>
                                    <p:anim by="(#ppt_w*0.50)" calcmode="lin" valueType="num">
                                      <p:cBhvr>
                                        <p:cTn id="15" dur="500" decel="50000" autoRev="1" fill="hold">
                                          <p:stCondLst>
                                            <p:cond delay="0"/>
                                          </p:stCondLst>
                                        </p:cTn>
                                        <p:tgtEl>
                                          <p:spTgt spid="8"/>
                                        </p:tgtEl>
                                        <p:attrNameLst>
                                          <p:attrName>ppt_x</p:attrName>
                                        </p:attrNameLst>
                                      </p:cBhvr>
                                    </p:anim>
                                    <p:anim from="(-#ppt_h/2)" to="(#ppt_y)" calcmode="lin" valueType="num">
                                      <p:cBhvr>
                                        <p:cTn id="16" dur="1000" fill="hold">
                                          <p:stCondLst>
                                            <p:cond delay="0"/>
                                          </p:stCondLst>
                                        </p:cTn>
                                        <p:tgtEl>
                                          <p:spTgt spid="8"/>
                                        </p:tgtEl>
                                        <p:attrNameLst>
                                          <p:attrName>ppt_y</p:attrName>
                                        </p:attrNameLst>
                                      </p:cBhvr>
                                    </p:anim>
                                    <p:animRot by="21600000">
                                      <p:cBhvr>
                                        <p:cTn id="17" dur="1000" fill="hold">
                                          <p:stCondLst>
                                            <p:cond delay="0"/>
                                          </p:stCondLst>
                                        </p:cTn>
                                        <p:tgtEl>
                                          <p:spTgt spid="8"/>
                                        </p:tgtEl>
                                        <p:attrNameLst>
                                          <p:attrName>r</p:attrName>
                                        </p:attrNameLst>
                                      </p:cBhvr>
                                    </p:animRot>
                                  </p:childTnLst>
                                </p:cTn>
                              </p:par>
                            </p:childTnLst>
                          </p:cTn>
                        </p:par>
                      </p:childTnLst>
                    </p:cTn>
                  </p:par>
                  <p:par>
                    <p:cTn id="18" fill="hold" nodeType="clickPar">
                      <p:stCondLst>
                        <p:cond delay="indefinite"/>
                      </p:stCondLst>
                      <p:childTnLst>
                        <p:par>
                          <p:cTn id="19" fill="hold" nodeType="withGroup">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ppt_x</p:attrName>
                                        </p:attrNameLst>
                                      </p:cBhvr>
                                      <p:tavLst>
                                        <p:tav tm="0">
                                          <p:val>
                                            <p:strVal val="#ppt_x-.2"/>
                                          </p:val>
                                        </p:tav>
                                        <p:tav tm="100000">
                                          <p:val>
                                            <p:strVal val="#ppt_x"/>
                                          </p:val>
                                        </p:tav>
                                      </p:tavLst>
                                    </p:anim>
                                    <p:anim calcmode="lin" valueType="num">
                                      <p:cBhvr>
                                        <p:cTn id="2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p:bldP spid="8" grpId="0"/>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custardcream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714375" y="1714500"/>
            <a:ext cx="7858125" cy="708025"/>
          </a:xfrm>
          <a:prstGeom prst="rect">
            <a:avLst/>
          </a:prstGeom>
          <a:noFill/>
          <a:ln w="57150">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4000" b="1">
                <a:solidFill>
                  <a:prstClr val="white"/>
                </a:solidFill>
                <a:latin typeface="Calibri" pitchFamily="34" charset="0"/>
              </a:rPr>
              <a:t>Je joue au tennis.</a:t>
            </a:r>
            <a:endParaRPr lang="en-US" sz="4000" b="1">
              <a:solidFill>
                <a:prstClr val="white"/>
              </a:solidFill>
              <a:latin typeface="Calibri" pitchFamily="34" charset="0"/>
            </a:endParaRPr>
          </a:p>
        </p:txBody>
      </p:sp>
      <p:sp>
        <p:nvSpPr>
          <p:cNvPr id="3" name="TextBox 2"/>
          <p:cNvSpPr txBox="1">
            <a:spLocks noChangeArrowheads="1"/>
          </p:cNvSpPr>
          <p:nvPr/>
        </p:nvSpPr>
        <p:spPr bwMode="auto">
          <a:xfrm>
            <a:off x="714375" y="2727325"/>
            <a:ext cx="7858125" cy="708025"/>
          </a:xfrm>
          <a:prstGeom prst="rect">
            <a:avLst/>
          </a:prstGeom>
          <a:noFill/>
          <a:ln w="57150">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4000" b="1">
                <a:solidFill>
                  <a:prstClr val="white"/>
                </a:solidFill>
                <a:latin typeface="Calibri" pitchFamily="34" charset="0"/>
              </a:rPr>
              <a:t>J’habite au nord de l’Angleterre.</a:t>
            </a:r>
            <a:endParaRPr lang="en-US" sz="4000" b="1">
              <a:solidFill>
                <a:prstClr val="white"/>
              </a:solidFill>
              <a:latin typeface="Calibri" pitchFamily="34" charset="0"/>
            </a:endParaRPr>
          </a:p>
        </p:txBody>
      </p:sp>
      <p:sp>
        <p:nvSpPr>
          <p:cNvPr id="4" name="TextBox 3"/>
          <p:cNvSpPr txBox="1">
            <a:spLocks noChangeArrowheads="1"/>
          </p:cNvSpPr>
          <p:nvPr/>
        </p:nvSpPr>
        <p:spPr bwMode="auto">
          <a:xfrm>
            <a:off x="642938" y="3929063"/>
            <a:ext cx="7858125" cy="708025"/>
          </a:xfrm>
          <a:prstGeom prst="rect">
            <a:avLst/>
          </a:prstGeom>
          <a:noFill/>
          <a:ln w="57150">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4000" b="1">
                <a:solidFill>
                  <a:prstClr val="white"/>
                </a:solidFill>
                <a:latin typeface="Calibri" pitchFamily="34" charset="0"/>
              </a:rPr>
              <a:t>Mon chien s’appelle Bob.</a:t>
            </a:r>
            <a:endParaRPr lang="en-US" sz="4000" b="1">
              <a:solidFill>
                <a:prstClr val="white"/>
              </a:solidFill>
              <a:latin typeface="Calibri" pitchFamily="34" charset="0"/>
            </a:endParaRPr>
          </a:p>
        </p:txBody>
      </p:sp>
      <p:sp>
        <p:nvSpPr>
          <p:cNvPr id="39942" name="TextBox 5"/>
          <p:cNvSpPr txBox="1">
            <a:spLocks noChangeArrowheads="1"/>
          </p:cNvSpPr>
          <p:nvPr/>
        </p:nvSpPr>
        <p:spPr bwMode="auto">
          <a:xfrm>
            <a:off x="500063" y="285750"/>
            <a:ext cx="821531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4400" b="1" dirty="0">
                <a:solidFill>
                  <a:prstClr val="white"/>
                </a:solidFill>
              </a:rPr>
              <a:t>Pimp my </a:t>
            </a:r>
            <a:r>
              <a:rPr lang="en-GB" sz="4400" b="1" dirty="0" smtClean="0">
                <a:solidFill>
                  <a:prstClr val="white"/>
                </a:solidFill>
              </a:rPr>
              <a:t>French!</a:t>
            </a:r>
            <a:endParaRPr lang="en-US" sz="4400" b="1" dirty="0">
              <a:solidFill>
                <a:prstClr val="white"/>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23" y="5639805"/>
            <a:ext cx="1126271" cy="1045555"/>
          </a:xfrm>
          <a:prstGeom prst="rect">
            <a:avLst/>
          </a:prstGeom>
        </p:spPr>
      </p:pic>
      <p:sp>
        <p:nvSpPr>
          <p:cNvPr id="6" name="TextBox 5"/>
          <p:cNvSpPr txBox="1"/>
          <p:nvPr/>
        </p:nvSpPr>
        <p:spPr>
          <a:xfrm>
            <a:off x="312564" y="5820144"/>
            <a:ext cx="1210235" cy="369332"/>
          </a:xfrm>
          <a:prstGeom prst="rect">
            <a:avLst/>
          </a:prstGeom>
          <a:noFill/>
        </p:spPr>
        <p:txBody>
          <a:bodyPr wrap="square" rtlCol="0">
            <a:spAutoFit/>
          </a:bodyPr>
          <a:lstStyle/>
          <a:p>
            <a:r>
              <a:rPr lang="en-GB" b="1" dirty="0" smtClean="0">
                <a:solidFill>
                  <a:schemeClr val="bg1"/>
                </a:solidFill>
                <a:latin typeface="Segoe Print" panose="02000600000000000000" pitchFamily="2" charset="0"/>
              </a:rPr>
              <a:t>Love it!</a:t>
            </a:r>
            <a:endParaRPr lang="en-GB" b="1"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29588187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3"/>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strVal val="#ppt_w+.3"/>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WordArt 32"/>
          <p:cNvSpPr>
            <a:spLocks noChangeArrowheads="1" noChangeShapeType="1" noTextEdit="1"/>
          </p:cNvSpPr>
          <p:nvPr/>
        </p:nvSpPr>
        <p:spPr bwMode="auto">
          <a:xfrm>
            <a:off x="2124075" y="258763"/>
            <a:ext cx="4967288" cy="649287"/>
          </a:xfrm>
          <a:prstGeom prst="rect">
            <a:avLst/>
          </a:prstGeom>
        </p:spPr>
        <p:txBody>
          <a:bodyPr wrap="none" fromWordArt="1">
            <a:prstTxWarp prst="textPlain">
              <a:avLst>
                <a:gd name="adj" fmla="val 50000"/>
              </a:avLst>
            </a:prstTxWarp>
          </a:bodyPr>
          <a:lstStyle/>
          <a:p>
            <a:pPr algn="ctr"/>
            <a:r>
              <a:rPr lang="fr-FR" sz="3600" kern="10">
                <a:ln w="9525">
                  <a:solidFill>
                    <a:srgbClr val="000000"/>
                  </a:solidFill>
                  <a:round/>
                  <a:headEnd/>
                  <a:tailEnd/>
                </a:ln>
                <a:solidFill>
                  <a:srgbClr val="FF0000"/>
                </a:solidFill>
                <a:latin typeface="Arial Black"/>
              </a:rPr>
              <a:t>Pilla al intruso</a:t>
            </a:r>
          </a:p>
        </p:txBody>
      </p:sp>
      <p:graphicFrame>
        <p:nvGraphicFramePr>
          <p:cNvPr id="11308" name="Group 44"/>
          <p:cNvGraphicFramePr>
            <a:graphicFrameLocks noGrp="1"/>
          </p:cNvGraphicFramePr>
          <p:nvPr/>
        </p:nvGraphicFramePr>
        <p:xfrm>
          <a:off x="1042988" y="1125538"/>
          <a:ext cx="7343775" cy="5327650"/>
        </p:xfrm>
        <a:graphic>
          <a:graphicData uri="http://schemas.openxmlformats.org/drawingml/2006/table">
            <a:tbl>
              <a:tblPr/>
              <a:tblGrid>
                <a:gridCol w="3671887"/>
                <a:gridCol w="3671888"/>
              </a:tblGrid>
              <a:tr h="2663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err="1" smtClean="0">
                          <a:ln>
                            <a:noFill/>
                          </a:ln>
                          <a:solidFill>
                            <a:schemeClr val="tx1"/>
                          </a:solidFill>
                          <a:effectLst/>
                          <a:latin typeface="Arial" pitchFamily="34" charset="0"/>
                        </a:rPr>
                        <a:t>Nadal</a:t>
                      </a:r>
                      <a:endParaRPr kumimoji="0" lang="en-GB" sz="2800" b="0" i="0" u="none" strike="noStrike" cap="none" normalizeH="0" baseline="0" dirty="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chemeClr val="tx1"/>
                          </a:solidFill>
                          <a:effectLst/>
                          <a:latin typeface="Arial" pitchFamily="34" charset="0"/>
                        </a:rPr>
                        <a:t>Paella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63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pitchFamily="34" charset="0"/>
                        </a:rPr>
                        <a:t>David Villa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pitchFamily="34" charset="0"/>
                        </a:rPr>
                        <a:t>Andy Murray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134" name="Picture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4214813"/>
            <a:ext cx="2928938"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063" y="1643063"/>
            <a:ext cx="2714625"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6" name="Picture 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4938" y="1571625"/>
            <a:ext cx="2714625"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Picture 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1625" y="4214813"/>
            <a:ext cx="2928938"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074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46" name="Shape 36"/>
          <p:cNvCxnSpPr>
            <a:cxnSpLocks noChangeShapeType="1"/>
            <a:stCxn id="6156" idx="2"/>
            <a:endCxn id="6169" idx="3"/>
          </p:cNvCxnSpPr>
          <p:nvPr/>
        </p:nvCxnSpPr>
        <p:spPr bwMode="auto">
          <a:xfrm rot="5400000">
            <a:off x="4652963" y="3862388"/>
            <a:ext cx="1871662" cy="2754312"/>
          </a:xfrm>
          <a:prstGeom prst="curvedConnector2">
            <a:avLst/>
          </a:prstGeom>
          <a:noFill/>
          <a:ln w="762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 name="Rectangle 4"/>
          <p:cNvSpPr/>
          <p:nvPr/>
        </p:nvSpPr>
        <p:spPr>
          <a:xfrm>
            <a:off x="3276600" y="260350"/>
            <a:ext cx="3143250" cy="928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889794" y="3429000"/>
            <a:ext cx="3143250" cy="857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5286375" y="3429000"/>
            <a:ext cx="3143250" cy="857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3444875" y="4572000"/>
            <a:ext cx="3143250" cy="857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3302000" y="1701800"/>
            <a:ext cx="3143250" cy="857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52" name="Text Box 2"/>
          <p:cNvSpPr txBox="1">
            <a:spLocks noChangeArrowheads="1"/>
          </p:cNvSpPr>
          <p:nvPr/>
        </p:nvSpPr>
        <p:spPr bwMode="auto">
          <a:xfrm>
            <a:off x="187325" y="3141663"/>
            <a:ext cx="928688"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en-US" sz="6000" b="1" dirty="0">
                <a:latin typeface="Comic Sans MS" pitchFamily="66" charset="0"/>
                <a:sym typeface="Wingdings 2" pitchFamily="18" charset="2"/>
              </a:rPr>
              <a:t></a:t>
            </a:r>
            <a:endParaRPr lang="en-US" dirty="0">
              <a:latin typeface="Calibri" pitchFamily="34" charset="0"/>
            </a:endParaRPr>
          </a:p>
        </p:txBody>
      </p:sp>
      <p:sp>
        <p:nvSpPr>
          <p:cNvPr id="6153" name="Text Box 3"/>
          <p:cNvSpPr txBox="1">
            <a:spLocks noChangeArrowheads="1"/>
          </p:cNvSpPr>
          <p:nvPr/>
        </p:nvSpPr>
        <p:spPr bwMode="auto">
          <a:xfrm>
            <a:off x="8367713" y="3613150"/>
            <a:ext cx="6254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en-US" sz="4800" b="1">
                <a:latin typeface="Comic Sans MS" pitchFamily="66" charset="0"/>
              </a:rPr>
              <a:t>X</a:t>
            </a:r>
            <a:endParaRPr lang="en-US">
              <a:latin typeface="Calibri" pitchFamily="34" charset="0"/>
            </a:endParaRPr>
          </a:p>
        </p:txBody>
      </p:sp>
      <p:sp>
        <p:nvSpPr>
          <p:cNvPr id="6154" name="TextBox 19"/>
          <p:cNvSpPr txBox="1">
            <a:spLocks noChangeArrowheads="1"/>
          </p:cNvSpPr>
          <p:nvPr/>
        </p:nvSpPr>
        <p:spPr bwMode="auto">
          <a:xfrm>
            <a:off x="3132138" y="404813"/>
            <a:ext cx="3500437" cy="579437"/>
          </a:xfrm>
          <a:prstGeom prst="rect">
            <a:avLst/>
          </a:prstGeom>
          <a:noFill/>
          <a:ln w="9525">
            <a:noFill/>
            <a:miter lim="800000"/>
            <a:headEnd/>
            <a:tailEnd/>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3200" b="1">
                <a:solidFill>
                  <a:schemeClr val="bg1"/>
                </a:solidFill>
                <a:latin typeface="Calibri" pitchFamily="34" charset="0"/>
              </a:rPr>
              <a:t>¿Qué piensas?</a:t>
            </a:r>
            <a:endParaRPr lang="en-US" sz="3200" b="1">
              <a:solidFill>
                <a:schemeClr val="bg1"/>
              </a:solidFill>
              <a:latin typeface="Calibri" pitchFamily="34" charset="0"/>
            </a:endParaRPr>
          </a:p>
        </p:txBody>
      </p:sp>
      <p:sp>
        <p:nvSpPr>
          <p:cNvPr id="6155" name="TextBox 22"/>
          <p:cNvSpPr txBox="1">
            <a:spLocks noChangeArrowheads="1"/>
          </p:cNvSpPr>
          <p:nvPr/>
        </p:nvSpPr>
        <p:spPr bwMode="auto">
          <a:xfrm>
            <a:off x="765541" y="3369408"/>
            <a:ext cx="3500438" cy="946150"/>
          </a:xfrm>
          <a:prstGeom prst="rect">
            <a:avLst/>
          </a:prstGeom>
          <a:no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800" b="1" dirty="0">
                <a:solidFill>
                  <a:schemeClr val="bg1"/>
                </a:solidFill>
                <a:latin typeface="Calibri" pitchFamily="34" charset="0"/>
              </a:rPr>
              <a:t>¡</a:t>
            </a:r>
            <a:r>
              <a:rPr lang="en-GB" sz="2800" b="1" dirty="0" err="1">
                <a:solidFill>
                  <a:schemeClr val="bg1"/>
                </a:solidFill>
                <a:latin typeface="Calibri" pitchFamily="34" charset="0"/>
              </a:rPr>
              <a:t>Sí</a:t>
            </a:r>
            <a:r>
              <a:rPr lang="en-GB" sz="2800" b="1" dirty="0">
                <a:solidFill>
                  <a:schemeClr val="bg1"/>
                </a:solidFill>
                <a:latin typeface="Calibri" pitchFamily="34" charset="0"/>
              </a:rPr>
              <a:t>, </a:t>
            </a:r>
            <a:r>
              <a:rPr lang="en-GB" sz="2800" b="1" dirty="0" err="1">
                <a:solidFill>
                  <a:schemeClr val="bg1"/>
                </a:solidFill>
                <a:latin typeface="Calibri" pitchFamily="34" charset="0"/>
              </a:rPr>
              <a:t>es</a:t>
            </a:r>
            <a:r>
              <a:rPr lang="en-GB" sz="2800" b="1" dirty="0">
                <a:solidFill>
                  <a:schemeClr val="bg1"/>
                </a:solidFill>
                <a:latin typeface="Calibri" pitchFamily="34" charset="0"/>
              </a:rPr>
              <a:t> </a:t>
            </a:r>
            <a:r>
              <a:rPr lang="en-GB" sz="2800" b="1" dirty="0" err="1">
                <a:solidFill>
                  <a:schemeClr val="bg1"/>
                </a:solidFill>
                <a:latin typeface="Calibri" pitchFamily="34" charset="0"/>
              </a:rPr>
              <a:t>verdad</a:t>
            </a:r>
            <a:r>
              <a:rPr lang="en-GB" sz="2800" b="1" dirty="0">
                <a:solidFill>
                  <a:schemeClr val="bg1"/>
                </a:solidFill>
                <a:latin typeface="Calibri" pitchFamily="34" charset="0"/>
              </a:rPr>
              <a:t>!</a:t>
            </a:r>
            <a:br>
              <a:rPr lang="en-GB" sz="2800" b="1" dirty="0">
                <a:solidFill>
                  <a:schemeClr val="bg1"/>
                </a:solidFill>
                <a:latin typeface="Calibri" pitchFamily="34" charset="0"/>
              </a:rPr>
            </a:br>
            <a:r>
              <a:rPr lang="en-GB" sz="2800" b="1" dirty="0">
                <a:solidFill>
                  <a:srgbClr val="FF0000"/>
                </a:solidFill>
                <a:latin typeface="Calibri" pitchFamily="34" charset="0"/>
              </a:rPr>
              <a:t>¡No, </a:t>
            </a:r>
            <a:r>
              <a:rPr lang="en-GB" sz="2800" b="1" dirty="0" err="1">
                <a:solidFill>
                  <a:srgbClr val="FF0000"/>
                </a:solidFill>
                <a:latin typeface="Calibri" pitchFamily="34" charset="0"/>
              </a:rPr>
              <a:t>es</a:t>
            </a:r>
            <a:r>
              <a:rPr lang="en-GB" sz="2800" b="1" dirty="0">
                <a:solidFill>
                  <a:srgbClr val="FF0000"/>
                </a:solidFill>
                <a:latin typeface="Calibri" pitchFamily="34" charset="0"/>
              </a:rPr>
              <a:t> </a:t>
            </a:r>
            <a:r>
              <a:rPr lang="en-GB" sz="2800" b="1" dirty="0" err="1">
                <a:solidFill>
                  <a:srgbClr val="FF0000"/>
                </a:solidFill>
                <a:latin typeface="Calibri" pitchFamily="34" charset="0"/>
              </a:rPr>
              <a:t>mentira</a:t>
            </a:r>
            <a:r>
              <a:rPr lang="en-GB" sz="2800" b="1" dirty="0">
                <a:solidFill>
                  <a:srgbClr val="FF0000"/>
                </a:solidFill>
                <a:latin typeface="Calibri" pitchFamily="34" charset="0"/>
              </a:rPr>
              <a:t>!</a:t>
            </a:r>
            <a:endParaRPr lang="en-US" sz="2800" b="1" dirty="0">
              <a:solidFill>
                <a:srgbClr val="FF0000"/>
              </a:solidFill>
              <a:latin typeface="Calibri" pitchFamily="34" charset="0"/>
            </a:endParaRPr>
          </a:p>
        </p:txBody>
      </p:sp>
      <p:sp>
        <p:nvSpPr>
          <p:cNvPr id="6156" name="TextBox 23"/>
          <p:cNvSpPr txBox="1">
            <a:spLocks noChangeArrowheads="1"/>
          </p:cNvSpPr>
          <p:nvPr/>
        </p:nvSpPr>
        <p:spPr bwMode="auto">
          <a:xfrm>
            <a:off x="5214938" y="3357563"/>
            <a:ext cx="350043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800" b="1">
                <a:solidFill>
                  <a:schemeClr val="bg1"/>
                </a:solidFill>
                <a:latin typeface="Calibri" pitchFamily="34" charset="0"/>
              </a:rPr>
              <a:t>¡Yo también!</a:t>
            </a:r>
            <a:br>
              <a:rPr lang="en-GB" sz="2800" b="1">
                <a:solidFill>
                  <a:schemeClr val="bg1"/>
                </a:solidFill>
                <a:latin typeface="Calibri" pitchFamily="34" charset="0"/>
              </a:rPr>
            </a:br>
            <a:r>
              <a:rPr lang="en-GB" sz="2800" b="1">
                <a:solidFill>
                  <a:srgbClr val="FF0000"/>
                </a:solidFill>
                <a:latin typeface="Calibri" pitchFamily="34" charset="0"/>
              </a:rPr>
              <a:t>¡Yo tampoco!</a:t>
            </a:r>
            <a:endParaRPr lang="en-US" sz="2800" b="1">
              <a:solidFill>
                <a:srgbClr val="FF0000"/>
              </a:solidFill>
              <a:latin typeface="Calibri" pitchFamily="34" charset="0"/>
            </a:endParaRPr>
          </a:p>
        </p:txBody>
      </p:sp>
      <p:cxnSp>
        <p:nvCxnSpPr>
          <p:cNvPr id="6157" name="Straight Arrow Connector 26"/>
          <p:cNvCxnSpPr>
            <a:cxnSpLocks noChangeShapeType="1"/>
            <a:stCxn id="6160" idx="2"/>
          </p:cNvCxnSpPr>
          <p:nvPr/>
        </p:nvCxnSpPr>
        <p:spPr bwMode="auto">
          <a:xfrm flipH="1">
            <a:off x="4859338" y="2474913"/>
            <a:ext cx="50800" cy="2106612"/>
          </a:xfrm>
          <a:prstGeom prst="straightConnector1">
            <a:avLst/>
          </a:prstGeom>
          <a:noFill/>
          <a:ln w="762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6158" name="TextBox 29"/>
          <p:cNvSpPr txBox="1">
            <a:spLocks noChangeArrowheads="1"/>
          </p:cNvSpPr>
          <p:nvPr/>
        </p:nvSpPr>
        <p:spPr bwMode="auto">
          <a:xfrm>
            <a:off x="3659188" y="4702175"/>
            <a:ext cx="2857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3600" b="1">
                <a:solidFill>
                  <a:srgbClr val="FF0000"/>
                </a:solidFill>
                <a:latin typeface="Calibri" pitchFamily="34" charset="0"/>
              </a:rPr>
              <a:t>¡Estás loco/a!  </a:t>
            </a:r>
            <a:endParaRPr lang="en-US" sz="3600" b="1">
              <a:solidFill>
                <a:srgbClr val="FF0000"/>
              </a:solidFill>
              <a:latin typeface="Calibri" pitchFamily="34" charset="0"/>
            </a:endParaRPr>
          </a:p>
        </p:txBody>
      </p:sp>
      <p:cxnSp>
        <p:nvCxnSpPr>
          <p:cNvPr id="6159" name="Straight Arrow Connector 33"/>
          <p:cNvCxnSpPr>
            <a:cxnSpLocks noChangeShapeType="1"/>
            <a:endCxn id="6160" idx="0"/>
          </p:cNvCxnSpPr>
          <p:nvPr/>
        </p:nvCxnSpPr>
        <p:spPr bwMode="auto">
          <a:xfrm>
            <a:off x="4860925" y="1268413"/>
            <a:ext cx="49213" cy="504825"/>
          </a:xfrm>
          <a:prstGeom prst="straightConnector1">
            <a:avLst/>
          </a:prstGeom>
          <a:noFill/>
          <a:ln w="76200" algn="ctr">
            <a:noFill/>
            <a:round/>
            <a:headEnd/>
            <a:tailEnd type="arrow" w="med" len="med"/>
          </a:ln>
          <a:extLst>
            <a:ext uri="{909E8E84-426E-40DD-AFC4-6F175D3DCCD1}">
              <a14:hiddenFill xmlns:a14="http://schemas.microsoft.com/office/drawing/2010/main">
                <a:noFill/>
              </a14:hiddenFill>
            </a:ext>
          </a:extLst>
        </p:spPr>
      </p:cxnSp>
      <p:sp>
        <p:nvSpPr>
          <p:cNvPr id="6160" name="TextBox 37"/>
          <p:cNvSpPr txBox="1">
            <a:spLocks noChangeArrowheads="1"/>
          </p:cNvSpPr>
          <p:nvPr/>
        </p:nvSpPr>
        <p:spPr bwMode="auto">
          <a:xfrm>
            <a:off x="3159125" y="1773238"/>
            <a:ext cx="3500438" cy="701675"/>
          </a:xfrm>
          <a:prstGeom prst="rect">
            <a:avLst/>
          </a:prstGeom>
          <a:noFill/>
          <a:ln w="9525">
            <a:noFill/>
            <a:miter lim="800000"/>
            <a:headEnd/>
            <a:tailEnd/>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4000" b="1" dirty="0" err="1">
                <a:solidFill>
                  <a:schemeClr val="bg1"/>
                </a:solidFill>
                <a:latin typeface="Calibri" pitchFamily="34" charset="0"/>
              </a:rPr>
              <a:t>Pienso</a:t>
            </a:r>
            <a:r>
              <a:rPr lang="en-GB" sz="4000" b="1" dirty="0">
                <a:solidFill>
                  <a:schemeClr val="bg1"/>
                </a:solidFill>
                <a:latin typeface="Calibri" pitchFamily="34" charset="0"/>
              </a:rPr>
              <a:t> </a:t>
            </a:r>
            <a:r>
              <a:rPr lang="en-GB" sz="4000" b="1" dirty="0" err="1">
                <a:solidFill>
                  <a:schemeClr val="bg1"/>
                </a:solidFill>
                <a:latin typeface="Calibri" pitchFamily="34" charset="0"/>
              </a:rPr>
              <a:t>que.</a:t>
            </a:r>
            <a:r>
              <a:rPr lang="en-GB" sz="4000" b="1" dirty="0">
                <a:solidFill>
                  <a:schemeClr val="bg1"/>
                </a:solidFill>
                <a:latin typeface="Calibri" pitchFamily="34" charset="0"/>
              </a:rPr>
              <a:t>..</a:t>
            </a:r>
            <a:endParaRPr lang="en-US" sz="4000" b="1" dirty="0">
              <a:solidFill>
                <a:schemeClr val="bg1"/>
              </a:solidFill>
              <a:latin typeface="Calibri" pitchFamily="34" charset="0"/>
            </a:endParaRPr>
          </a:p>
        </p:txBody>
      </p:sp>
      <p:sp>
        <p:nvSpPr>
          <p:cNvPr id="6161" name="Text Box 3"/>
          <p:cNvSpPr txBox="1">
            <a:spLocks noChangeArrowheads="1"/>
          </p:cNvSpPr>
          <p:nvPr/>
        </p:nvSpPr>
        <p:spPr bwMode="auto">
          <a:xfrm>
            <a:off x="4133607" y="3906838"/>
            <a:ext cx="633412"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en-US" sz="4800" b="1" dirty="0">
                <a:latin typeface="Comic Sans MS" pitchFamily="66" charset="0"/>
              </a:rPr>
              <a:t>X</a:t>
            </a:r>
            <a:endParaRPr lang="en-US" dirty="0">
              <a:latin typeface="Calibri" pitchFamily="34" charset="0"/>
            </a:endParaRPr>
          </a:p>
        </p:txBody>
      </p:sp>
      <p:pic>
        <p:nvPicPr>
          <p:cNvPr id="6162" name="Picture 4" descr="useful-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1341438"/>
            <a:ext cx="965200"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63" name="Curved Connector 115"/>
          <p:cNvCxnSpPr>
            <a:cxnSpLocks noChangeShapeType="1"/>
            <a:stCxn id="6160" idx="2"/>
          </p:cNvCxnSpPr>
          <p:nvPr/>
        </p:nvCxnSpPr>
        <p:spPr bwMode="auto">
          <a:xfrm rot="5400000">
            <a:off x="3121026" y="1568450"/>
            <a:ext cx="882650" cy="2695575"/>
          </a:xfrm>
          <a:prstGeom prst="curvedConnector2">
            <a:avLst/>
          </a:prstGeom>
          <a:noFill/>
          <a:ln w="762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164" name="Curved Connector 139"/>
          <p:cNvCxnSpPr>
            <a:cxnSpLocks noChangeShapeType="1"/>
            <a:endCxn id="6156" idx="0"/>
          </p:cNvCxnSpPr>
          <p:nvPr/>
        </p:nvCxnSpPr>
        <p:spPr bwMode="auto">
          <a:xfrm>
            <a:off x="4859338" y="2636838"/>
            <a:ext cx="2105819" cy="720725"/>
          </a:xfrm>
          <a:prstGeom prst="curvedConnector2">
            <a:avLst/>
          </a:prstGeom>
          <a:noFill/>
          <a:ln w="762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165" name="Curved Connector 141"/>
          <p:cNvCxnSpPr>
            <a:cxnSpLocks noChangeShapeType="1"/>
            <a:stCxn id="6169" idx="1"/>
            <a:endCxn id="6160" idx="1"/>
          </p:cNvCxnSpPr>
          <p:nvPr/>
        </p:nvCxnSpPr>
        <p:spPr bwMode="auto">
          <a:xfrm rot="10800000" flipH="1">
            <a:off x="711200" y="2124075"/>
            <a:ext cx="2447925" cy="4051300"/>
          </a:xfrm>
          <a:prstGeom prst="curvedConnector3">
            <a:avLst>
              <a:gd name="adj1" fmla="val -26463"/>
            </a:avLst>
          </a:prstGeom>
          <a:noFill/>
          <a:ln w="762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6166" name="Text Box 3"/>
          <p:cNvSpPr txBox="1">
            <a:spLocks noChangeArrowheads="1"/>
          </p:cNvSpPr>
          <p:nvPr/>
        </p:nvSpPr>
        <p:spPr bwMode="auto">
          <a:xfrm>
            <a:off x="230188" y="3737768"/>
            <a:ext cx="6254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en-US" sz="4800" b="1" dirty="0">
                <a:latin typeface="Comic Sans MS" pitchFamily="66" charset="0"/>
              </a:rPr>
              <a:t>X</a:t>
            </a:r>
            <a:endParaRPr lang="en-US" dirty="0">
              <a:latin typeface="Calibri" pitchFamily="34" charset="0"/>
            </a:endParaRPr>
          </a:p>
        </p:txBody>
      </p:sp>
      <p:sp>
        <p:nvSpPr>
          <p:cNvPr id="6167" name="Text Box 2"/>
          <p:cNvSpPr txBox="1">
            <a:spLocks noChangeArrowheads="1"/>
          </p:cNvSpPr>
          <p:nvPr/>
        </p:nvSpPr>
        <p:spPr bwMode="auto">
          <a:xfrm>
            <a:off x="8396288" y="3141663"/>
            <a:ext cx="928687"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ts val="1000"/>
              </a:spcAft>
            </a:pPr>
            <a:r>
              <a:rPr lang="en-US" sz="6000" b="1">
                <a:latin typeface="Comic Sans MS" pitchFamily="66" charset="0"/>
                <a:sym typeface="Wingdings 2" pitchFamily="18" charset="2"/>
              </a:rPr>
              <a:t></a:t>
            </a:r>
            <a:endParaRPr lang="en-US">
              <a:latin typeface="Calibri" pitchFamily="34" charset="0"/>
            </a:endParaRPr>
          </a:p>
        </p:txBody>
      </p:sp>
      <p:sp>
        <p:nvSpPr>
          <p:cNvPr id="2" name="Rectangle 4"/>
          <p:cNvSpPr/>
          <p:nvPr/>
        </p:nvSpPr>
        <p:spPr>
          <a:xfrm>
            <a:off x="855663" y="5740400"/>
            <a:ext cx="3143250" cy="928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69" name="TextBox 19"/>
          <p:cNvSpPr txBox="1">
            <a:spLocks noChangeArrowheads="1"/>
          </p:cNvSpPr>
          <p:nvPr/>
        </p:nvSpPr>
        <p:spPr bwMode="auto">
          <a:xfrm>
            <a:off x="711200" y="5884863"/>
            <a:ext cx="35004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3200" b="1">
                <a:solidFill>
                  <a:schemeClr val="bg1"/>
                </a:solidFill>
                <a:latin typeface="Calibri" pitchFamily="34" charset="0"/>
              </a:rPr>
              <a:t>¿Qué piensas?</a:t>
            </a:r>
            <a:endParaRPr lang="en-US" sz="3200" b="1">
              <a:solidFill>
                <a:schemeClr val="bg1"/>
              </a:solidFill>
              <a:latin typeface="Calibri" pitchFamily="34" charset="0"/>
            </a:endParaRPr>
          </a:p>
        </p:txBody>
      </p:sp>
      <p:cxnSp>
        <p:nvCxnSpPr>
          <p:cNvPr id="6170" name="Shape 36"/>
          <p:cNvCxnSpPr>
            <a:cxnSpLocks noChangeShapeType="1"/>
          </p:cNvCxnSpPr>
          <p:nvPr/>
        </p:nvCxnSpPr>
        <p:spPr bwMode="auto">
          <a:xfrm rot="5400000">
            <a:off x="4233863" y="5321300"/>
            <a:ext cx="831850" cy="876300"/>
          </a:xfrm>
          <a:prstGeom prst="curvedConnector2">
            <a:avLst/>
          </a:prstGeom>
          <a:noFill/>
          <a:ln w="762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171" name="Shape 36"/>
          <p:cNvCxnSpPr>
            <a:cxnSpLocks noChangeShapeType="1"/>
          </p:cNvCxnSpPr>
          <p:nvPr/>
        </p:nvCxnSpPr>
        <p:spPr bwMode="auto">
          <a:xfrm rot="5400000">
            <a:off x="1655763" y="4905375"/>
            <a:ext cx="1439862" cy="71438"/>
          </a:xfrm>
          <a:prstGeom prst="curvedConnector3">
            <a:avLst>
              <a:gd name="adj1" fmla="val 49944"/>
            </a:avLst>
          </a:prstGeom>
          <a:noFill/>
          <a:ln w="76200"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62455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pic>
        <p:nvPicPr>
          <p:cNvPr id="2" name="Picture 1"/>
          <p:cNvPicPr>
            <a:picLocks noChangeAspect="1"/>
          </p:cNvPicPr>
          <p:nvPr/>
        </p:nvPicPr>
        <p:blipFill>
          <a:blip r:embed="rId5">
            <a:clrChange>
              <a:clrFrom>
                <a:srgbClr val="FFFFFF"/>
              </a:clrFrom>
              <a:clrTo>
                <a:srgbClr val="FFFFFF">
                  <a:alpha val="0"/>
                </a:srgbClr>
              </a:clrTo>
            </a:clrChange>
          </a:blip>
          <a:stretch>
            <a:fillRect/>
          </a:stretch>
        </p:blipFill>
        <p:spPr>
          <a:xfrm>
            <a:off x="410127" y="1023329"/>
            <a:ext cx="4158409" cy="5568482"/>
          </a:xfrm>
          <a:prstGeom prst="rect">
            <a:avLst/>
          </a:prstGeom>
        </p:spPr>
      </p:pic>
      <p:pic>
        <p:nvPicPr>
          <p:cNvPr id="3" name="Picture 2"/>
          <p:cNvPicPr>
            <a:picLocks noChangeAspect="1"/>
          </p:cNvPicPr>
          <p:nvPr/>
        </p:nvPicPr>
        <p:blipFill>
          <a:blip r:embed="rId6">
            <a:clrChange>
              <a:clrFrom>
                <a:srgbClr val="FFFFFF"/>
              </a:clrFrom>
              <a:clrTo>
                <a:srgbClr val="FFFFFF">
                  <a:alpha val="0"/>
                </a:srgbClr>
              </a:clrTo>
            </a:clrChange>
          </a:blip>
          <a:stretch>
            <a:fillRect/>
          </a:stretch>
        </p:blipFill>
        <p:spPr>
          <a:xfrm>
            <a:off x="4568536" y="1023329"/>
            <a:ext cx="4173761" cy="5554112"/>
          </a:xfrm>
          <a:prstGeom prst="rect">
            <a:avLst/>
          </a:prstGeom>
        </p:spPr>
      </p:pic>
      <p:sp>
        <p:nvSpPr>
          <p:cNvPr id="7" name="Rectangle 6"/>
          <p:cNvSpPr/>
          <p:nvPr/>
        </p:nvSpPr>
        <p:spPr>
          <a:xfrm>
            <a:off x="2180848" y="238506"/>
            <a:ext cx="5483976" cy="276999"/>
          </a:xfrm>
          <a:prstGeom prst="rect">
            <a:avLst/>
          </a:prstGeom>
        </p:spPr>
        <p:txBody>
          <a:bodyPr wrap="square">
            <a:spAutoFit/>
          </a:bodyPr>
          <a:lstStyle/>
          <a:p>
            <a:r>
              <a:rPr lang="en-GB" sz="1200" dirty="0">
                <a:hlinkClick r:id="rId7"/>
              </a:rPr>
              <a:t>http://</a:t>
            </a:r>
            <a:r>
              <a:rPr lang="en-GB" sz="1200" dirty="0" smtClean="0">
                <a:hlinkClick r:id="rId7"/>
              </a:rPr>
              <a:t>www.rachelhawkes.com/PandT/2018_GCSE/SOTB_Classroom_talk.pdf</a:t>
            </a:r>
            <a:r>
              <a:rPr lang="en-GB" sz="1200" dirty="0" smtClean="0"/>
              <a:t> </a:t>
            </a:r>
            <a:endParaRPr lang="en-GB" sz="1200" dirty="0"/>
          </a:p>
        </p:txBody>
      </p:sp>
    </p:spTree>
    <p:extLst>
      <p:ext uri="{BB962C8B-B14F-4D97-AF65-F5344CB8AC3E}">
        <p14:creationId xmlns:p14="http://schemas.microsoft.com/office/powerpoint/2010/main" val="3547265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68" name="Group 156"/>
          <p:cNvGraphicFramePr>
            <a:graphicFrameLocks noGrp="1"/>
          </p:cNvGraphicFramePr>
          <p:nvPr/>
        </p:nvGraphicFramePr>
        <p:xfrm>
          <a:off x="323850" y="260350"/>
          <a:ext cx="8496300" cy="6386510"/>
        </p:xfrm>
        <a:graphic>
          <a:graphicData uri="http://schemas.openxmlformats.org/drawingml/2006/table">
            <a:tbl>
              <a:tblPr/>
              <a:tblGrid>
                <a:gridCol w="4248150"/>
                <a:gridCol w="4248150"/>
              </a:tblGrid>
              <a:tr h="3657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Pienso que…</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I think that…</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Creo que..</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I believe</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La excepci</a:t>
                      </a:r>
                      <a:r>
                        <a:rPr kumimoji="0" lang="en-US" sz="1800" b="0" i="0" u="none" strike="noStrike" cap="none" normalizeH="0" baseline="0" smtClean="0">
                          <a:ln>
                            <a:noFill/>
                          </a:ln>
                          <a:solidFill>
                            <a:schemeClr val="tx1"/>
                          </a:solidFill>
                          <a:effectLst/>
                          <a:latin typeface="Arial" pitchFamily="34" charset="0"/>
                          <a:cs typeface="Arial" pitchFamily="34" charset="0"/>
                        </a:rPr>
                        <a:t>ón es..</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the exception is</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porque</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because/for</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Es (from verb ‘SER’ to be)</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It is (permanent characteristics)</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1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un animal – una persona - un pa</a:t>
                      </a:r>
                      <a:r>
                        <a:rPr kumimoji="0" lang="en-US" sz="1800" b="0" i="0" u="none" strike="noStrike" cap="none" normalizeH="0" baseline="0" smtClean="0">
                          <a:ln>
                            <a:noFill/>
                          </a:ln>
                          <a:solidFill>
                            <a:schemeClr val="tx1"/>
                          </a:solidFill>
                          <a:effectLst/>
                          <a:latin typeface="Arial" pitchFamily="34" charset="0"/>
                          <a:cs typeface="Arial" pitchFamily="34" charset="0"/>
                        </a:rPr>
                        <a:t>ís – un continente -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an animal – a person - a country – a continent</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de Inglaterra, Escocia, España…</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plural/singular</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plural/singular</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55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un verbo – un adjetivo – un sustantivo</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a verb - an adjective - a noun</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masculino - femenino</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masculine - feminine</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diferente</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different</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los otros son…</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the others are…</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59034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Title 9"/>
          <p:cNvSpPr txBox="1">
            <a:spLocks/>
          </p:cNvSpPr>
          <p:nvPr/>
        </p:nvSpPr>
        <p:spPr>
          <a:xfrm>
            <a:off x="628650" y="1030288"/>
            <a:ext cx="7886700" cy="660401"/>
          </a:xfrm>
          <a:prstGeom prst="rect">
            <a:avLst/>
          </a:prstGeom>
        </p:spPr>
        <p:txBody>
          <a:bodyPr vert="horz" lIns="91440" tIns="45720" rIns="91440" bIns="45720" rtlCol="0" anchor="b">
            <a:normAutofit fontScale="97500"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mtClean="0">
                <a:latin typeface="MV Boli" panose="02000500030200090000" pitchFamily="2" charset="0"/>
                <a:cs typeface="MV Boli" panose="02000500030200090000" pitchFamily="2" charset="0"/>
              </a:rPr>
              <a:t>Discussion</a:t>
            </a:r>
            <a:endParaRPr lang="en-GB" dirty="0">
              <a:latin typeface="MV Boli" panose="02000500030200090000" pitchFamily="2" charset="0"/>
              <a:cs typeface="MV Boli" panose="02000500030200090000" pitchFamily="2" charset="0"/>
            </a:endParaRPr>
          </a:p>
        </p:txBody>
      </p:sp>
      <p:sp>
        <p:nvSpPr>
          <p:cNvPr id="8" name="Content Placeholder 2"/>
          <p:cNvSpPr txBox="1">
            <a:spLocks/>
          </p:cNvSpPr>
          <p:nvPr/>
        </p:nvSpPr>
        <p:spPr>
          <a:xfrm>
            <a:off x="457200" y="1417638"/>
            <a:ext cx="8229600" cy="45259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solidFill>
                <a:srgbClr val="002060"/>
              </a:solidFill>
              <a:latin typeface="Arial" panose="020B0604020202020204" pitchFamily="34" charset="0"/>
              <a:cs typeface="Arial" panose="020B0604020202020204" pitchFamily="34" charset="0"/>
            </a:endParaRPr>
          </a:p>
        </p:txBody>
      </p:sp>
      <p:sp>
        <p:nvSpPr>
          <p:cNvPr id="9" name="Content Placeholder 7"/>
          <p:cNvSpPr txBox="1">
            <a:spLocks/>
          </p:cNvSpPr>
          <p:nvPr/>
        </p:nvSpPr>
        <p:spPr>
          <a:xfrm>
            <a:off x="497122" y="2093083"/>
            <a:ext cx="4093662" cy="4095480"/>
          </a:xfrm>
          <a:prstGeom prst="rect">
            <a:avLst/>
          </a:prstGeom>
          <a:noFill/>
        </p:spPr>
        <p:txBody>
          <a:bodyPr vert="horz" wrap="square" lIns="91440" tIns="45720" rIns="91440" bIns="45720" rtlCol="0">
            <a:sp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defRPr/>
            </a:pPr>
            <a:r>
              <a:rPr lang="en-GB" sz="2800" b="1" u="sng" dirty="0" err="1" smtClean="0">
                <a:solidFill>
                  <a:srgbClr val="002060"/>
                </a:solidFill>
                <a:latin typeface="Rockwell" panose="02060603020205020403" pitchFamily="18" charset="0"/>
              </a:rPr>
              <a:t>Objetivos</a:t>
            </a:r>
            <a:endParaRPr lang="en-GB" sz="2800" dirty="0" smtClean="0">
              <a:solidFill>
                <a:srgbClr val="002060"/>
              </a:solidFill>
              <a:latin typeface="Rockwell" panose="02060603020205020403" pitchFamily="18" charset="0"/>
            </a:endParaRPr>
          </a:p>
          <a:p>
            <a:pPr algn="l">
              <a:defRPr/>
            </a:pPr>
            <a:endParaRPr lang="en-GB" sz="2800" dirty="0" smtClean="0">
              <a:solidFill>
                <a:srgbClr val="002060"/>
              </a:solidFill>
              <a:latin typeface="Rockwell" panose="02060603020205020403" pitchFamily="18" charset="0"/>
            </a:endParaRPr>
          </a:p>
          <a:p>
            <a:pPr marL="285750" indent="-285750" algn="l">
              <a:buFont typeface="Arial" panose="020B0604020202020204" pitchFamily="34" charset="0"/>
              <a:buChar char="•"/>
              <a:defRPr/>
            </a:pPr>
            <a:r>
              <a:rPr lang="en-GB" sz="2800" dirty="0" err="1" smtClean="0">
                <a:solidFill>
                  <a:srgbClr val="002060"/>
                </a:solidFill>
                <a:latin typeface="Rockwell" panose="02060603020205020403" pitchFamily="18" charset="0"/>
              </a:rPr>
              <a:t>Hablar</a:t>
            </a:r>
            <a:r>
              <a:rPr lang="en-GB" sz="2800" dirty="0" smtClean="0">
                <a:solidFill>
                  <a:srgbClr val="002060"/>
                </a:solidFill>
                <a:latin typeface="Rockwell" panose="02060603020205020403" pitchFamily="18" charset="0"/>
              </a:rPr>
              <a:t> sin </a:t>
            </a:r>
            <a:r>
              <a:rPr lang="en-GB" sz="2800" dirty="0" err="1" smtClean="0">
                <a:solidFill>
                  <a:srgbClr val="002060"/>
                </a:solidFill>
                <a:latin typeface="Rockwell" panose="02060603020205020403" pitchFamily="18" charset="0"/>
              </a:rPr>
              <a:t>preparación</a:t>
            </a:r>
            <a:endParaRPr lang="en-GB" sz="2800" dirty="0" smtClean="0">
              <a:solidFill>
                <a:srgbClr val="002060"/>
              </a:solidFill>
              <a:latin typeface="Rockwell" panose="02060603020205020403" pitchFamily="18" charset="0"/>
            </a:endParaRPr>
          </a:p>
          <a:p>
            <a:pPr marL="285750" indent="-285750" algn="l">
              <a:buFont typeface="Arial" panose="020B0604020202020204" pitchFamily="34" charset="0"/>
              <a:buChar char="•"/>
              <a:defRPr/>
            </a:pPr>
            <a:r>
              <a:rPr lang="en-GB" sz="2800" dirty="0" smtClean="0">
                <a:solidFill>
                  <a:srgbClr val="002060"/>
                </a:solidFill>
                <a:latin typeface="Rockwell" panose="02060603020205020403" pitchFamily="18" charset="0"/>
              </a:rPr>
              <a:t>Dar </a:t>
            </a:r>
            <a:r>
              <a:rPr lang="en-GB" sz="2800" dirty="0" err="1" smtClean="0">
                <a:solidFill>
                  <a:srgbClr val="002060"/>
                </a:solidFill>
                <a:latin typeface="Rockwell" panose="02060603020205020403" pitchFamily="18" charset="0"/>
              </a:rPr>
              <a:t>opiniones</a:t>
            </a:r>
            <a:r>
              <a:rPr lang="en-GB" sz="2800" dirty="0" smtClean="0">
                <a:solidFill>
                  <a:srgbClr val="002060"/>
                </a:solidFill>
                <a:latin typeface="Rockwell" panose="02060603020205020403" pitchFamily="18" charset="0"/>
              </a:rPr>
              <a:t> con </a:t>
            </a:r>
            <a:r>
              <a:rPr lang="en-GB" sz="2800" dirty="0" err="1" smtClean="0">
                <a:solidFill>
                  <a:srgbClr val="002060"/>
                </a:solidFill>
                <a:latin typeface="Rockwell" panose="02060603020205020403" pitchFamily="18" charset="0"/>
              </a:rPr>
              <a:t>razones</a:t>
            </a:r>
            <a:endParaRPr lang="en-GB" sz="2800" dirty="0" smtClean="0">
              <a:solidFill>
                <a:srgbClr val="002060"/>
              </a:solidFill>
              <a:latin typeface="Rockwell" panose="02060603020205020403" pitchFamily="18" charset="0"/>
            </a:endParaRPr>
          </a:p>
          <a:p>
            <a:pPr marL="285750" indent="-285750" algn="l">
              <a:buFont typeface="Arial" panose="020B0604020202020204" pitchFamily="34" charset="0"/>
              <a:buChar char="•"/>
              <a:defRPr/>
            </a:pPr>
            <a:r>
              <a:rPr lang="en-GB" sz="2800" dirty="0" err="1" smtClean="0">
                <a:solidFill>
                  <a:srgbClr val="002060"/>
                </a:solidFill>
                <a:latin typeface="Rockwell" panose="02060603020205020403" pitchFamily="18" charset="0"/>
              </a:rPr>
              <a:t>Conversar</a:t>
            </a:r>
            <a:r>
              <a:rPr lang="en-GB" sz="2800" dirty="0" smtClean="0">
                <a:solidFill>
                  <a:srgbClr val="002060"/>
                </a:solidFill>
                <a:latin typeface="Rockwell" panose="02060603020205020403" pitchFamily="18" charset="0"/>
              </a:rPr>
              <a:t> </a:t>
            </a:r>
            <a:r>
              <a:rPr lang="en-GB" sz="2800" dirty="0" err="1" smtClean="0">
                <a:solidFill>
                  <a:srgbClr val="002060"/>
                </a:solidFill>
                <a:latin typeface="Rockwell" panose="02060603020205020403" pitchFamily="18" charset="0"/>
              </a:rPr>
              <a:t>sobre</a:t>
            </a:r>
            <a:r>
              <a:rPr lang="en-GB" sz="2800" dirty="0" smtClean="0">
                <a:solidFill>
                  <a:srgbClr val="002060"/>
                </a:solidFill>
                <a:latin typeface="Rockwell" panose="02060603020205020403" pitchFamily="18" charset="0"/>
              </a:rPr>
              <a:t> la tele</a:t>
            </a:r>
          </a:p>
          <a:p>
            <a:pPr marL="285750" indent="-285750" algn="l">
              <a:buFont typeface="Arial" panose="020B0604020202020204" pitchFamily="34" charset="0"/>
              <a:buChar char="•"/>
              <a:defRPr/>
            </a:pPr>
            <a:endParaRPr lang="en-GB" sz="2800" dirty="0">
              <a:solidFill>
                <a:srgbClr val="002060"/>
              </a:solidFill>
              <a:latin typeface="Rockwell" panose="02060603020205020403" pitchFamily="18" charset="0"/>
            </a:endParaRPr>
          </a:p>
        </p:txBody>
      </p:sp>
      <p:pic>
        <p:nvPicPr>
          <p:cNvPr id="1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3833" y="1817932"/>
            <a:ext cx="3173412"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46611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293564">
            <a:off x="4210050" y="1654175"/>
            <a:ext cx="28479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5" name="Title 1"/>
          <p:cNvSpPr>
            <a:spLocks noGrp="1"/>
          </p:cNvSpPr>
          <p:nvPr>
            <p:ph type="title"/>
          </p:nvPr>
        </p:nvSpPr>
        <p:spPr>
          <a:xfrm>
            <a:off x="-107950" y="-100013"/>
            <a:ext cx="8229600" cy="1143001"/>
          </a:xfrm>
        </p:spPr>
        <p:txBody>
          <a:bodyPr/>
          <a:lstStyle/>
          <a:p>
            <a:pPr algn="l"/>
            <a:r>
              <a:rPr lang="en-GB" altLang="en-US" sz="3200" b="1" u="sng" smtClean="0"/>
              <a:t>¡Vamos a conversar!</a:t>
            </a:r>
          </a:p>
        </p:txBody>
      </p:sp>
      <p:sp>
        <p:nvSpPr>
          <p:cNvPr id="8" name="Oval Callout 7"/>
          <p:cNvSpPr/>
          <p:nvPr/>
        </p:nvSpPr>
        <p:spPr>
          <a:xfrm>
            <a:off x="6416675" y="1120775"/>
            <a:ext cx="2879725" cy="1296988"/>
          </a:xfrm>
          <a:prstGeom prst="wedgeEllipseCallout">
            <a:avLst>
              <a:gd name="adj1" fmla="val -48159"/>
              <a:gd name="adj2" fmla="val 4732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prstClr val="white"/>
                </a:solidFill>
              </a:rPr>
              <a:t>¿</a:t>
            </a:r>
            <a:r>
              <a:rPr lang="en-GB" sz="2800" dirty="0" err="1">
                <a:solidFill>
                  <a:prstClr val="white"/>
                </a:solidFill>
              </a:rPr>
              <a:t>Por</a:t>
            </a:r>
            <a:r>
              <a:rPr lang="en-GB" sz="2800" dirty="0">
                <a:solidFill>
                  <a:prstClr val="white"/>
                </a:solidFill>
              </a:rPr>
              <a:t> </a:t>
            </a:r>
            <a:r>
              <a:rPr lang="en-GB" sz="2800" dirty="0" err="1">
                <a:solidFill>
                  <a:prstClr val="white"/>
                </a:solidFill>
              </a:rPr>
              <a:t>qué</a:t>
            </a:r>
            <a:r>
              <a:rPr lang="en-GB" sz="2800" dirty="0">
                <a:solidFill>
                  <a:prstClr val="white"/>
                </a:solidFill>
              </a:rPr>
              <a:t>?</a:t>
            </a:r>
          </a:p>
        </p:txBody>
      </p:sp>
      <p:pic>
        <p:nvPicPr>
          <p:cNvPr id="8197"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5100" y="44450"/>
            <a:ext cx="13239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Callout 11"/>
          <p:cNvSpPr/>
          <p:nvPr/>
        </p:nvSpPr>
        <p:spPr>
          <a:xfrm>
            <a:off x="0" y="2997200"/>
            <a:ext cx="2700338" cy="1152525"/>
          </a:xfrm>
          <a:prstGeom prst="wedgeEllipseCallout">
            <a:avLst>
              <a:gd name="adj1" fmla="val -43864"/>
              <a:gd name="adj2" fmla="val 7519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a:solidFill>
                  <a:prstClr val="white"/>
                </a:solidFill>
              </a:rPr>
              <a:t>¿Y </a:t>
            </a:r>
            <a:r>
              <a:rPr lang="en-GB" sz="2800" b="1" dirty="0" err="1">
                <a:solidFill>
                  <a:prstClr val="white"/>
                </a:solidFill>
              </a:rPr>
              <a:t>tú</a:t>
            </a:r>
            <a:r>
              <a:rPr lang="en-GB" sz="2800" b="1" dirty="0">
                <a:solidFill>
                  <a:prstClr val="white"/>
                </a:solidFill>
              </a:rPr>
              <a:t>, </a:t>
            </a:r>
            <a:r>
              <a:rPr lang="en-GB" sz="2800" b="1" dirty="0" err="1">
                <a:solidFill>
                  <a:prstClr val="white"/>
                </a:solidFill>
              </a:rPr>
              <a:t>qué</a:t>
            </a:r>
            <a:r>
              <a:rPr lang="en-GB" sz="2800" b="1" dirty="0">
                <a:solidFill>
                  <a:prstClr val="white"/>
                </a:solidFill>
              </a:rPr>
              <a:t> </a:t>
            </a:r>
            <a:r>
              <a:rPr lang="en-GB" sz="2800" b="1" dirty="0" err="1">
                <a:solidFill>
                  <a:prstClr val="white"/>
                </a:solidFill>
              </a:rPr>
              <a:t>piensas</a:t>
            </a:r>
            <a:r>
              <a:rPr lang="en-GB" sz="2800" b="1" dirty="0">
                <a:solidFill>
                  <a:prstClr val="white"/>
                </a:solidFill>
              </a:rPr>
              <a:t>?</a:t>
            </a:r>
          </a:p>
        </p:txBody>
      </p:sp>
      <p:sp>
        <p:nvSpPr>
          <p:cNvPr id="13" name="Oval Callout 12"/>
          <p:cNvSpPr/>
          <p:nvPr/>
        </p:nvSpPr>
        <p:spPr>
          <a:xfrm>
            <a:off x="3132138" y="5705475"/>
            <a:ext cx="2808287" cy="1152525"/>
          </a:xfrm>
          <a:prstGeom prst="wedgeEllipseCallout">
            <a:avLst>
              <a:gd name="adj1" fmla="val 55712"/>
              <a:gd name="adj2" fmla="val 4821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a:solidFill>
                  <a:prstClr val="white"/>
                </a:solidFill>
              </a:rPr>
              <a:t>¡</a:t>
            </a:r>
            <a:r>
              <a:rPr lang="en-GB" sz="2800" b="1" dirty="0" err="1">
                <a:solidFill>
                  <a:prstClr val="white"/>
                </a:solidFill>
              </a:rPr>
              <a:t>Es</a:t>
            </a:r>
            <a:r>
              <a:rPr lang="en-GB" sz="2800" b="1" dirty="0">
                <a:solidFill>
                  <a:prstClr val="white"/>
                </a:solidFill>
              </a:rPr>
              <a:t> </a:t>
            </a:r>
            <a:r>
              <a:rPr lang="en-GB" sz="2800" b="1" dirty="0" err="1">
                <a:solidFill>
                  <a:prstClr val="white"/>
                </a:solidFill>
              </a:rPr>
              <a:t>muchísimo</a:t>
            </a:r>
            <a:r>
              <a:rPr lang="en-GB" sz="2800" b="1" dirty="0">
                <a:solidFill>
                  <a:prstClr val="white"/>
                </a:solidFill>
              </a:rPr>
              <a:t>!</a:t>
            </a:r>
          </a:p>
        </p:txBody>
      </p:sp>
      <p:sp>
        <p:nvSpPr>
          <p:cNvPr id="14" name="Oval Callout 13"/>
          <p:cNvSpPr/>
          <p:nvPr/>
        </p:nvSpPr>
        <p:spPr>
          <a:xfrm>
            <a:off x="6505575" y="3125788"/>
            <a:ext cx="2700338" cy="1150937"/>
          </a:xfrm>
          <a:prstGeom prst="wedgeEllipseCallout">
            <a:avLst>
              <a:gd name="adj1" fmla="val 44935"/>
              <a:gd name="adj2" fmla="val 6865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a:solidFill>
                  <a:prstClr val="white"/>
                </a:solidFill>
              </a:rPr>
              <a:t>¡</a:t>
            </a:r>
            <a:r>
              <a:rPr lang="en-GB" sz="2800" b="1" dirty="0" err="1">
                <a:solidFill>
                  <a:prstClr val="white"/>
                </a:solidFill>
              </a:rPr>
              <a:t>Vaya</a:t>
            </a:r>
            <a:r>
              <a:rPr lang="en-GB" sz="2800" b="1" dirty="0">
                <a:solidFill>
                  <a:prstClr val="white"/>
                </a:solidFill>
              </a:rPr>
              <a:t>!</a:t>
            </a:r>
          </a:p>
        </p:txBody>
      </p:sp>
      <p:pic>
        <p:nvPicPr>
          <p:cNvPr id="820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44657">
            <a:off x="2051050" y="1685925"/>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Oval Callout 14"/>
          <p:cNvSpPr/>
          <p:nvPr/>
        </p:nvSpPr>
        <p:spPr>
          <a:xfrm>
            <a:off x="3995738" y="44450"/>
            <a:ext cx="2700337" cy="1652588"/>
          </a:xfrm>
          <a:prstGeom prst="wedgeEllipseCallout">
            <a:avLst>
              <a:gd name="adj1" fmla="val 49615"/>
              <a:gd name="adj2" fmla="val -5134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a:solidFill>
                  <a:prstClr val="white"/>
                </a:solidFill>
              </a:rPr>
              <a:t>¡A </a:t>
            </a:r>
            <a:r>
              <a:rPr lang="en-GB" sz="2800" b="1" dirty="0" err="1">
                <a:solidFill>
                  <a:prstClr val="white"/>
                </a:solidFill>
              </a:rPr>
              <a:t>mí</a:t>
            </a:r>
            <a:r>
              <a:rPr lang="en-GB" sz="2800" b="1" dirty="0">
                <a:solidFill>
                  <a:prstClr val="white"/>
                </a:solidFill>
              </a:rPr>
              <a:t> </a:t>
            </a:r>
            <a:r>
              <a:rPr lang="en-GB" sz="2800" b="1" dirty="0" err="1">
                <a:solidFill>
                  <a:prstClr val="white"/>
                </a:solidFill>
              </a:rPr>
              <a:t>también</a:t>
            </a:r>
            <a:r>
              <a:rPr lang="en-GB" sz="2800" b="1" dirty="0">
                <a:solidFill>
                  <a:prstClr val="white"/>
                </a:solidFill>
              </a:rPr>
              <a:t>/ </a:t>
            </a:r>
            <a:r>
              <a:rPr lang="en-GB" sz="2800" b="1" dirty="0" err="1">
                <a:solidFill>
                  <a:prstClr val="white"/>
                </a:solidFill>
              </a:rPr>
              <a:t>tampoco</a:t>
            </a:r>
            <a:r>
              <a:rPr lang="en-GB" sz="2800" b="1" dirty="0">
                <a:solidFill>
                  <a:prstClr val="white"/>
                </a:solidFill>
              </a:rPr>
              <a:t>!</a:t>
            </a:r>
          </a:p>
        </p:txBody>
      </p:sp>
      <p:sp>
        <p:nvSpPr>
          <p:cNvPr id="8203" name="AutoShape 2" descr="data:image/jpeg;base64,/9j/4AAQSkZJRgABAQAAAQABAAD/2wCEAAkGBhQSEBUUExQVFRQWGBsaGRgYGBgdHRwaFxscGhoYHBwdHiYfGBokIh0YHy8iIycpLCwtGB4xNTAqNSYrLCkBCQoKDgwOGg8PGiwkHyQsLCwsLS0sLCwsKiwsKSwsLCosLCwpLCwsLCwsLCwsLCwsLCwsLCwsLCwsLCwsLCwsLP/AABEIAIcA8AMBIgACEQEDEQH/xAAbAAACAwEBAQAAAAAAAAAAAAADBAIFBgABB//EAD4QAAIBAgQEBAMHBAAFBAMAAAECEQMhAAQSMQVBUWEGEyJxMoGRFEKhscHR8AcjUuEVFnKS8WJzgqQkM0P/xAAYAQADAQEAAAAAAAAAAAAAAAAAAQIDBP/EACcRAAICAgICAQQCAwAAAAAAAAABAhEhMQMSE0FRBCJhcdHwMkKh/9oADAMBAAIRAxEAPwCkc+v0rI6E4c4dVJue47QBgH2QMAZCyJMj6AHBuHooALBvLvOk3FuUjGXsQWqVNPqxDDSeVrNgYzbMkE3iD1gd5j/ziFWhSR/QFaZ+K9v5zwvSqQGDkTHpH8Np+eJdexUPl1U6VMKRY89QuZ53wQUgDc2tOq3/AJwrQyChh5gIMWImL8yJ2GGk0kwdJgWJvY9Y54bYwQzAJMdtP6R+eIV6TFWqKAjoJHVp3+XPBdECQRzImYB5xiFMy66mBHTYX2JMziW3/ImhXKJWzCnzJ0qQWBFp5fTB8vmKoPlKSfXCk2LA9OvTDGUzdShUdjDq0hlJ3tH0Ox9gcIHLEVFaDrM/eAjmN9zc4TfWkhawP8PcA1J3MBeQVh373tiVWiS5NNBB3vETuIwPN5umq6LmIJssbddUzjynndaRpgRYx/szh0kFhRTMHWLLO0fI73G+OatKA7JYkk94t3x1bLP5ZaLc5EG/LvOBrQETJKOAVNgRY2PS+GUe/bqYYHe2wtc9e22I8QqnzihPO0dO3bHlJF1JPqUEau5/1hmsQHYqSJ2FiY5Cf2w/QUAUkc4/6jeenthermwtS6kgGPn2ESRcYMSQI3G4OPMvUm5BMyJG9sIKGq+Z1KoAlieS74HFmhgSBMGx9h3x5mgsLom0iZ2PywNEMqSZvefxvgsdHUcxGuwZX7GR/JwWmwCpF55dBABxKrEjyiCJAkiCSN9I5D33wIVC1JfSRJG3KTt8sJNW6EeJXFNmJ2AmZFuv6YhkOKVapZsuEVTbUbtabheXPffCnFsotW0sRYdp6wN8QSsSVRBo5aaZkknqd4wmvjYqGUqqaKFRcEhjtEWEjvgaO5MKu/aT9MDXKsjRBJJhh35fLDGUzejWFlqrekXEDVb5YNaKoJkK006kkjSD6eszzwPzYRb7AC/Lt/vAMpn5VqPl+VtBYwWJmLfL8sFRPLYSoeDtyIPX+b4lJxbtUJU8oNlaisWBOwso5nf+e+PFrtot6VJuJ74UqEMxawgzHL8P1wfLQgaSW3N4BudjESBhTt+woRFcsIYyFNo64nlMyZYl5HMnnMY8phdEsDpJMCb8ueGVygSkRaCZub3J6/LG1AR4pRFI0xYyGuBhbOMoGtuSkDkTtsDiJQaBpiwkyzGCbfLBymoAggafST1nl25YT1SAZzNZpQbyPVBuDyHfEc9WICKoANyRz2/AD9cFr1CGuAfT6gbEH9D3wu2aDABhpgWWDf574b2Mk+cLWTU07C1o68hzxr/6e08tWNRPLR2VdRYi8EkQZ5b4xpy6hQWJphw2j3Xef26DG3/pZRg1IQKpprDTd4JE9l/fEQzJfglbF/DXi7JZuotOpQoKWBvsAV98ZjheY+00gIDFSDIG5hhpA5+3TDWX/p5Uy/DqjVwispGhRDTyN+X3cQ8NcWy/D+GtrZPtZqm7KWAWbEch6YxrJDYtm9G8AEbizAW3698NcPrKAp0+ubA223t1Jxb8cyNOvk8nm00UjWhWCgKG1XUgcjYmMXnEeKJlM6lCoiLl9I1MyAl2abzubi/vhRhQkqK3gWTSvQzbVZbQuoAmykhr/gP4cM+AsvSzGpKipVCIpVt+0Tzw5wDj6Pl+IGkFZKLORK/FZjDg7i0e2Kr+kPGxma+YfSlNiiMUQQovFh8sWloo88OeLsjXzjZdsvRp/EAZ5oTYzbGUyecWoSQQQLelhuJPO8YLU/pu9HK5jMZtRPneinZgUZidRPI327Y1eUzlGjwXz6tCm3ltpAUBZAaF1ECed8T19MDOV1sGlZOw52/LCy1grepQ4DTomxjkY5Y1nHczQzHCqebWklNtaqNA5swTSLXkxgnij7Hw2glKpQSqWUlyxgwCASD1k29sJxAR8eZbL5atRSmEpCpTLEdbgfPkPnjL+YNVp0jpjc+MvDAzvGMijH+2lGoz91DLCzykx+OAcOelnqubywpU0FNSaTKoDAqY3G82xUo5AytDjDUtA9PlqZMC/wBfmTgua1JTcoVakCGsNldj6T+Axq6qZQ8Ny+drUqWhVDMAANbGFQT0JviXGOKUxlDnKFFSrutNQwGlU5vp2kmPoMSobEYpczpOuRogRAsCPu4qqlYTOoq8SGi/+8a7xLxrJlaOh0FTTFUIIUG1ugPxYzWfyom6jaxn8cJ0MimYFgWIYXMgwZ6/zpj3NKNrARy73nrOCGoCAQV6dvrhvhuVYuSRbqR1594icRiwKp6ayCJJU7kbdL9cSqOYAM9zy9sWnEOCMhTU2lWuBBkgz6rc/wB8DXhZC+q6zMT+nf8ATBTS0AnSqQpgwIgTiZQW3Ynex/kYN9ksIp6ZnYgi522x4ookW1EiQfuweUdef4Ym38AmR+0Ar8BJKy7FvvdY/TC6ZgAiJGqRG4MCfT1xJcsQgTVJZpkWLdQf2wwFKog0prXUVJkEi2/TGlADqvA1SCmgnSRzUCLj3x7wGoiu0qdJWRpIkMdh74GtNgusXRWgi8XP5fth3K5MBWAUgsJk7yD6cNLNiIU2B1ajqMdR9Z7Yqq1FyBoc8gJH0vy64ezLaWVSYDE6m7i4Ec/94aGUKUzUF2nawMjcRhBsrf8Ahp0qJ1Ne07HmSDtt+GN7/S2tqq15iQijnyJ588ZsUyyKVUq9wzkiNpBj/uH0xb+A+K0MoK1WvVKlgBGhoAF9U952w4O2NGG4VxjNjItRQTRrOCBBLagfu9Jtje5fgtJcmubzlFXqAhUpt8OoWDOOov8AjgfhrhuQy5o1vtlSqiHUk0yATJv7fsMEqeKchn8pmMtmazZZfPfQ8wWGosCp6m9jjRfkAf8AUXPedwjI1EiWrqyBAAJCPED8Ri68P+OcvnWGWzK6K/wqxtqMX0ndHtMYquI8WyIyuURHKDJVVekjiTVVAV35SCbnY4nnBkc9nlzS5tSqmmxpIp8zVTaQD84B+mKb9oCw4X4d+yZfiq6mYvqaWHVGMjve/tij/oPSP9xiImml439R588M8H8Tq+Z4nTzlQUUrhdB5IullgnrGlvr0wXwJxHI5CmdObNVI0K2ggHSZn9MQ9oD5xluOZgUc3laQLU6ldm0iWYMHPwAXv0GNvmUZfC7Bh6tQkH/3Bv3xPwPw3huXzD5qnnHreosAUKhSZJ/6t8S4/wAfyVThOYy6VyXJLgaD8RfWF6RynDAlwxR/y9lpsPtVA/8A2VxVf12UvnstS2DUzv3cDDOc4jl/+XVoJWK1VVXU6T/+xWDhZiNxvhnxHxvhed+yZvM1KiVUWRRUfHJBKtbYEbgjfDw0BvTH/FUHP7K0fKoJx8uyP9VhRzNaMplqelmXWuoEgMQZPynGl8T+KqVLimSzFKoHGh6dRBM6KhUh/kRt74pxw3hmVzmYzK1xXc6mGW0j0O5Mkk8pNpwN/ABfF9Rf+W8vo+Fmpke0lht7DEP6f+Kfs2SBrg1aDuQYAOgwLBfvAi5HXHeJM7lqvBFytGupqZYUyfQQOYiOW5+mGODGm3A6FOo9Kh5US9QeltxMjnzxP6eQAeNPCeTWhTrZYhaFb4dEaAxGoHsCAfpijTIoYpyzFFkKou0i0G8Ys/GebT/h2Xo5WqtRKbF2ZQQCSCPSOQucZvI0IpICYNUfdncWv1npiZNMRa0s8BTLGmEIOkMDJ1ESdxaB7YQyZ80mSFH/AKrz/vD/AAFGl6b6iAyOQbwV1D/ti3Q4b4owoxUFJW1NzgDmQdr7HESWL9BeCjfOPTJ01HEbQx5zHyGJUsy9RTqYsbXM+3L5XxeZQu6iqlJAXJXYMLwJiO2FKFBqlV/OKqpbQCsAggAjqNpwqxYxOk8wCx32DzMe9xiWaRG+Go6sxvqW3zP64ey/CF81WCkgTq1LpsNonf5YrFomquhbhnAUbXY2xDbJbaH+Gj0mAVP+JsdojnHy3wzVyfmAoTolfi2MXm3WbYXzDQx0wZJmNrRDA7/hg1WimsmoSTsveCZYxAGN6dFETw3SgRHBMapHImeuCisKFNizKym2o8iV/hwoM/pRgQu4IgzMkxe/U49ydEhroGWBAMb/AD3AN8S43hiIvSBUKACoMyexFu+8/TEszlqhAZgCGlgQR1g+xw7n1L0wzMNQIGlRpMduwgYDW4drjTVFOBB1H08tuf8ANsNqhg+HBFMVHENaLk2vhfNK1em9Nnvz7kTY9ueOWmuoFzLyYA2sdx1nfDldSYXT659JJgRJmfafywrEZfh3As0TAqMFUXEiIPbnh/h3hIVQUNQ3vJ3mYsMWSN6yfW7GwCzv0jniwy4CFvUutiNM7Cxn58ugOBWwM7mvB3kowNbW5ELvq9Jiw77R3xos54HbKuHp1X1aFVl0iBUiZG2x58sAq1NLtI9TC5mZiQSMW1fidUhKZUVGperzC16iOJ0GLatxPKNr40WUIpc3wamKel9RZy2pj8TGIQQPyHXGbp8GdAV1GNgNO09cfSvDZyuazQRUZl0Fyr20kEaY687i2D8Aq5XOVwjU6FQlGY6GMppYLpcE7m/0OBxZR8syvCCiCKrCTe0X/hxJOCp61qVG0mGlRcn58sfRKS5NcmtZqdKDmXo6qpICw7Lc9ARGPeKZLJtw+nmFoKuqtTSUO4aqEkE7qfyOFTAx/D+HeZQNFKmlZBgr9AT1watwJGy9JHb1AEg6RO+0Ttj6FluB02aoMplqAp06hUly3qdN4jYDaTjEeP61PK8SVUSGFJW0gmDMgj2H7YHGlYjP1fDkFWFb1WILHcHaJwTM+HGrMzLVVGj1GZkdSBhFsxDgwTi2p8GqPS8xSQpsZFobvi1FMExLI8GikVQMRPrZoGsXEDoAQYGLH7IycMqLULzqUoBLLpMD4hYexxYcNzLU8stMIrOPvHYqCxPckyL9hgJz1apl2y7EIjlSAwtY7zvuL+2DrH5Jsz75LMaFUtFMmYKxbGgylfy6aAqJAkAT05dMXfC6blf7dcM4sVEfdFoBFwJ3xFuEs9TU5WNRkLEgQASYtYifmcLxIZm6udIzKMFKkOi1GsVBciRO2027Y1XHcmauW1UzTgMABYNF9+nKwxks/wCRl1NLUalySUsJmRedxgvBfHNOmR5izBJ1QCTMfQ2xpHhbjTRn5Ip02P5ai9BwJg6VnSTBBE3+uGMtlTQEuyqgVnBiBexmeZtinzvjGhcqCzGSIBEE772jbGd4x4krZgjW1hso2/3hw+m+Ry5opYLXP+NrnQC0jc2+nOMIZTxHpZf7QEMDOo7jblimoUGdoUEn+b4eqcGqoJK/TGr4eJVe/wBnP3m8m4zSAgnTpAn1H4yOm2/P54D5fo+FhItJBPtb3wzTUklRBgcr8u0jE6WRcqXJhBZiSBG1ttzjkO0VyqJohVY6jptEHpylYH54drVRKtJBAi8SQZnCD1IUaUk7ntI689hg65VpYLBBAv8AKQZJMjEWAxmsoJBDSumzGIHRZ63OBZ0aAC2mGj8ZwHNUWpAecyss3CAjlMe+52wsnF0FIVWIuSIIPygHthpN6Qm0tjGYo6gj7kSB1vvPbA8yJ1NUaAPSsd7k9LGBirzXi4PUDrTPpmyyAZ6gThXJcUoyQSyHoxMdf5bFy4JrNGXli8Jmip51KWkpsVk9TO4J5fLEsznFK6isEbXBAB2gQIjCtGy6okE8hNrTBNo2wzVyDVZRVmDBZbjttY4w3k0oLmCxAVWGowZKybgfgB+eIa3QyuuZ2JA23I6gY8ThLkhn1DQI1/kJ2nEqGXQAs9Ro0mSx2i5kj4QenOBillj0S8K8cp5PN0jUJgo4MLJ1MVA9hZjhvw34uyFFqR+01Ki0Na04oafi3LNc1NsZ+rn8qrWeo4ggwqj6E3wpR4RlnY+WToVATqsQ0n8I33x1y4pxjbRnHljJ0mXPCfG2TGRCPVemyZupWU+SXHqqOyyOchhg/HvGuTGS8tKju7ZmlWYmnpHpqIzaQLCy7YzWeyFGgF1ISrMQYg/DF78rn6YNkn4c1QGrSqFb2CSO0AXxEYykrSKc4p02bKp4+yvnVBls5UoiqdbK1DUASLshJEE9L3xjvGfGqeb4kKtJtaLQVfWIJZJ1E/gcS4vmOHu6eTl6xsQQtOCT2npgvBOGagz0ss+qmLrUhJB2MkGeeE+OXsO6YvTpK6MzQH0+m9jynBUzFRqYUvCbcose2+LZMpmlBByNIkjc1AfnHLEKAzCyRkaRmP8A+oj6YnxO9r/gr/tMpslV0E+ssTuBy7XwxVzDNCvcAGO0kW7YsR9rJIXIUye1QHFXnDWBcVMsyMvxeWVYiRI5zGLlxtx2Fo1uW4pTUItNTPpIBgH67RjIeLvEWis9Og50hmLHqzG4HYY9qZkU8uKpV9UaVk2uLT0Pzxjz9fzONuCDbuZlyzdUg1Og9Uki55yeuLKp4TqpTWo7UlRpg6pjTvMbY0HBCuXplWNRWVhqAp2cNEEE7EX54nnMmtSkVoy3rLKNU/FvJ3JvtiJfUu8BHhVZMmeDkLq1gr1UMffFlR4DSVBUeprBgwtt/wAcXdRy1qKMFRTpUj7v3rbe+K7zQ8EEEkAkbR1HyxL55PTLXFFBA6KrKiqIP3Z5i1/rfB6ClSEkveT164FQSRUYETEgSNgNx16YLRqqFYoCsgAsxj5C2+MJM00ItwJVgK9RAsm0Gx52i22JnI5mnS/t1BUUzKkz8PMA2+WLam0OQN4MkC9jbtGADLmRaN/T77x19sbeaWnkjxx9FTQ4miswqCpTJAhgSAxW1xFlxoFcuRprqqab6ZIECwtcTt88KZunTqJDiQpsIuD0J/m2KfM+HFVg1OqQDy2IB2AIxT6TWcC+6P5LN62lQ9WypNjcyYle8236YokFTO1ZY6UW1tkXoOp/bD44EzMPMqM83j/ziyoUgF0qAFiDG1+Xub4SlHjX25YOLnvQbLwlP+0AVWZHOIjV3POcV/EMmKtIyL6Sym0zviwdClN5srekgdOU/nbEPMaAGNlQ+mwJkWvjOMpKVltWqK3wlng1GrTJKlBqUiSGDWZW6AQCMXnDsqGqLUFI6KhgKJ9Oom8J93l6o5YzvgNZaqOehY9y0frjTVMpSCNUj1AaIBi6z8LWIsBe+NeXE2iIZig2YoVNFSnlgCBUZHFVrsEJErzAk8+mMZ4h4iV00BFgusjdj90N7Sfri7yNFQFrCn5buoM6mGrVeSTv2xnPEtLRmdUWaGg843/LFcXXuTyX1N14c/ppl61Kp5tY61HxAwFtM+04wWboVcrVg7i6tyYdfY4+h064FRGaAr0yQOV4if51xX+IsmuZU07K1IegxFj+mKjzZ+4J8SrGxXhubWvSZgAFWNYJupuTFrjpgZqwf7d7SG2gDtjJU2qUGaJBFmB5ibSOYxZ0/FQBYml8QjSrQAOcWkcvpiJ8Du46HHlX+xfPnKodKjmDTJKqIABNibCTztgzcSqu+osfSsD1EfMxvGMtU8VOYhVECL+o/jgGY41V/wAiJHthr6eT2D5orRqk4/mEIptWLFoFzaDIIn9cVJ4JSX06KsrY6akj8jilXjNQD4iel/rbBqPiOuv3gdrEDltivDNaZPli9otEymXW6tm0Ycw6/h6QcM8Ly1NahNKpWLn/ACCke5I/XFLU8QVGWDH0wqc1UewLG0QvTpbD8fI8SeBeSC0hvxBny9TTqDKvTaSL+8YP4U4cr1fMqD0UyIHVuQ+WAZHw7Ue7jy0/yYdOQHXGizuVp+WiInlrBAINzESx5SbYJzjCPSIRi5S7MZq5nWzzMt0iABy98CrAeYqqreUQdgPSwiPYNjkfUFJICpICwLDv1HfHq1R5moEhWW6xu3UdB+dscX6OkS4jxQ0lUMW3NlFx/lNvYY77MAq3W/q9N4BiBg4zRBK2JJ5jaT32wGrMmTINv3w8egPGqeWhcAFtgD/6u/TE+EtUUNSrFGB9QaZg9IjHpT4YaZBHqi21sRNQlxe/UCPbA3ceoms2OVQQ/pBAU/OLb48N7ggkHkZPa36455kkkyP5GGuHGnodSSCZ9VgTa0E2+WBKxiwALNLA27wPnzPtjygGLxFrQO23PAh6Bpsb3MfXfbE3qwVkExzFo/3hADaoEaSYvJvBkSBH1OJ03iwZ0OpW+Hmp2uIIO2PK9PVG5JBJDDnyn/LBamadzDEGeggSPxwaeBHcY4uEQUGDMWJa3Ik7JG498L0KrVNWpCPSwAaAdjyF7friQEw8SV3i8Qd46YZfOJGqmGlQdRMXn4YG/XGnZBWSg8GaNdUM0EoNItcgz+2LXPcSy/kt6qrVBIA0Mo589o/PFAztlM0riw3HsfiHeP2xffaCI0epSJ1b2PbFc+Jd6tMz49dfgOmZFTLKxJfRSRduSg+mAOWKnjFBqtLXCzT6c1i9vkDi04f61NMVPJLATq2YciDbqcLkj1E7BWnkPTYm/W31xzw5GuS0W42qYPgnGTVp6KpH9pV0/wCRAPex5YuqOcUK1OpTJYQVMwwPMHt2xlfCFAtUdgCQiSbbTsfrjS5/P62WoqsrkHVrg6pEAjpzx088UpOieNtxVgs1wpKzEVYAO0QCg973xVt4LVgxFUgKTuAfa4i/bF3VzNEguBobTeTIP6jDGXy5VW1ONKqCGnckfpiYTlHFjcU9ozmW8KUVJ8x3Zh90Qto3k3w+OFU1cAIAok2lu4Enf/eLDz6SEuwFWYlV2BkwCSLzbCucLvIUCnruBzPbsOXywSnJ7Y1FLSOq5fLsxkKDuSADuJ2674UrcMoE2RY2Hf6bYNw+lzVQNVoubjc9vblGDKi6gCsyTFtjz/LEqcqHSfoWo5FFUxTpi9oEmO4vcXw4lcKpGkbAarAj6YhcqzNp1ctIgaB35nEC8kgKuwv7W/fC7MEkNZZaaCSxdiQAovFrntOK2uhMn0xqEdh07Drg4oWFxYmd5H44iyAA2uT79z8sS8jItRXUQCWB2mwsPijf5YMmapohiWc7NEx+g9sBC2taTyH19uWBPTIEifb9/wAsDWABlrfCCxG5OxO/v74gUNyRMnrhlkhffEmy3pJK2G5JAj/WBIYNXlIA9QMkk49NMzIsF3J748qH7oYGTpMfvtfbHhkjSWEGG0jaREDA2TYcNLWX0ib33N7zj1KSswADEG0DfV+2PKrkAwCQ0fPqY/m+DippFqZmILGdukYly+BgFzQcXWHANhbbriT30k3J2FuXP2x5QAlfSCApUyeZ5/LEzUII0oDcgm8nbvbmcVvYA8wGBDMCJFv2ttjjUNqgkkAzMctvrhlHGjXqMg2EbzyOF6tcM8BoX4vmb397YbVADrUWFtUhjLFTuJFh+mD1W0TIa/wA/EO7duk4iUF1jaPoZ2x1JL+q8j0yb29zfE0A1SoZetlWp1hoKTD21Sb/ADG3bGR//IywI+Kkee6kfmpxonQX7j+WxKkw0tLRM2NoEXmeUY2hyUurVoiULyUT+I0cAml6ht67W25Yi/2jMagFIWRqJmBO0k/li/qNIVSqEi/whSdo1RscMUqnrOq4gllXeOZPtinyRhmMSHBv/JiGRyC0qQCSCT655kTEdu2GaYUTqJ9O31wRsoqlkYkD7tQtCREqAepHPEKVDQL3PM3uRuL8rjHP5O7s1VLRFIjaQOoAmd8erk0UKCrsWWSS1lvfSoFye55HBKrEmFFxyPOf4cSYixMEAR/28vxwxi1SgAdIJE7SepgEna2+GdLaidQYhSFJH3ogj22wOqhg6ugIi1j9cSpqQ0gAi8Azz6chgsBbhFFk1I1j6SGuRFx+f5494dl6jio7AXcJBPMTMDlyv0OH62bVtQAAMTJPPkbTOOzSaKoQmVIkqCQNW09TYRfGd2v0Kjs239op99rELsADcTyGFUUB1EyNCgxvad8ENUSOkHbaZvGFgwk2vPeLYcHi2NI8f7wgGRIHfudv4cEFHuWMDYbHviVJZJEiRyO/1ntiCbiSZ3gHcA7+3viwPAupyv3lS/udpxHOZdqVMvqLbCIkTzJjlj0C3T9cQrUAZ0pLW3bcczOJd7sBXjeYNPSEBg3LDaBED3nANZaC7bxuemwjbFs8E6CoCgSQRYj68sVh4aSCVIgNs3T7sHn0+WKZDTsaGVgMwKOqxqKGYm8+/wCWCU6AuN9r998EZv7ZX/IX78v0jEaZsMA+qJ0SFjedNh0nffHZRoVlJMGPf647HYEx2eOsCdjuecD9cdqgcrXH7Y7HYVhYItp/+Qgjla/64lIbcW9/5yjHY7AFntBtTwZBhojry+WJhlUMCNRsQdtNpOOx2GshZ7UJJkdQfljis1CxgEoVFuQ5/kMe47DWwsh9oZm9USBvF8ej4xpux39jyGOx2Iu0FjCIkBQ39tSSmpZb4drcvfA8jnRVdgoPpAMk8xzjoYGOx2MuN5JsWbMyzEHY+q25/hwzl3ZpVtMQSIEXx2Ox0LQ0zynmyQAVFhAt/vE6rxI3gbC2Ox2JTCyVSsnl6VWIi5uTiVOhBZjLaVMSfxjHY7GM8YBsXo1wy0w0wO8b/LA3tt13PQHHY7Gi0UmTTJJUYa1mDyMfj+mPKrhGSbeZK22AU2+uPcdgbpktkEzCm7WAMT1np9MTDG+m/Y47HYmTtME7BMrGNVvY4ifUdvf3x2OxMNWCYVqhPfp2xAG4Bi+Ox2NrzQ7P/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GB" altLang="en-US">
              <a:solidFill>
                <a:prstClr val="black"/>
              </a:solidFill>
            </a:endParaRPr>
          </a:p>
        </p:txBody>
      </p:sp>
      <p:sp>
        <p:nvSpPr>
          <p:cNvPr id="5" name="Oval Callout 4"/>
          <p:cNvSpPr/>
          <p:nvPr/>
        </p:nvSpPr>
        <p:spPr>
          <a:xfrm>
            <a:off x="179388" y="1125538"/>
            <a:ext cx="2160587" cy="1439862"/>
          </a:xfrm>
          <a:prstGeom prst="wedgeEllipseCallout">
            <a:avLst>
              <a:gd name="adj1" fmla="val 40308"/>
              <a:gd name="adj2" fmla="val 5672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prstClr val="white"/>
                </a:solidFill>
              </a:rPr>
              <a:t>¿</a:t>
            </a:r>
            <a:r>
              <a:rPr lang="en-GB" sz="2800" dirty="0" err="1">
                <a:solidFill>
                  <a:prstClr val="white"/>
                </a:solidFill>
              </a:rPr>
              <a:t>Qué</a:t>
            </a:r>
            <a:r>
              <a:rPr lang="en-GB" sz="2800" dirty="0">
                <a:solidFill>
                  <a:prstClr val="white"/>
                </a:solidFill>
              </a:rPr>
              <a:t> </a:t>
            </a:r>
            <a:r>
              <a:rPr lang="en-GB" sz="2800" dirty="0" err="1">
                <a:solidFill>
                  <a:prstClr val="white"/>
                </a:solidFill>
              </a:rPr>
              <a:t>piensas</a:t>
            </a:r>
            <a:r>
              <a:rPr lang="en-GB" sz="2800" dirty="0">
                <a:solidFill>
                  <a:prstClr val="white"/>
                </a:solidFill>
              </a:rPr>
              <a:t> de…?</a:t>
            </a:r>
          </a:p>
        </p:txBody>
      </p:sp>
      <p:sp>
        <p:nvSpPr>
          <p:cNvPr id="8205" name="AutoShape 7" descr="data:image/jpeg;base64,/9j/4AAQSkZJRgABAQAAAQABAAD/2wCEAAkGBhQSERQUExQVFBUVFRgVFxgWFRgaGBgYFxcXFRcUFxgXHCYeFxkkGhcUIC8hJCcpLCwsFR8xNTAqNSYrLCkBCQoKDgwOGg8PGi8kHyQsLCksLSwsLCwsLCwsKSwsLCwtKSwvLCwsLCwsLCwsLCwpLCwsLCwsLCwpKSksLCwsLP/AABEIAKgBKwMBIgACEQEDEQH/xAAcAAABBQEBAQAAAAAAAAAAAAAFAAIDBAYHAQj/xABJEAABAgQDBAYGBgkBCAMBAAABAgMABBEhBTFBBhJRYRMicYGRoTJCYrHR8AcUM1KSwRUjQ1NygtLh8YMWJERUk6LT42Nzoxf/xAAaAQADAQEBAQAAAAAAAAAAAAACAwQBAAUG/8QAMhEAAgECBAUBCAICAwEAAAAAAQIAAxEEEiExEyJBUfBhFDJxgZGhsdFS4SNCFcHxBf/aAAwDAQACEQMRAD8A4gUw2DDcs256Kt08D8YZM4MtIrSo5QoVBsZWcMbXWCoUSLbpDKQy8mKkbxAxfkpyljdJzED49SYxlvDp1Chhecwq2+jrJ8x2wN3KRckMSU3lcag5RZmWUrG+2KaqTw5jlCQSuhlpRaguu8GtpgrLjpGynVNx2awOCKRdkHd1YPO8c+143DrY2MqLb1jwJgxjGG7iqpulV0n3iBiE3pxjla4hPRytPEi/fDimHJbiYJtkDXIXJ50+dY4mGqSMpOV73hdHXx4cYeEXh4b0gbx605GhN40+AS+8k/CAKUX4RqdnW6AnSEVTeejh0yoTB2NtUNKH+8AnUxo8ecqqkA1tcu+OpGMrISBKgbiQMfPb8+UXEy2vd+VIa8O4cIPPcyb2ewuZRU2QdbxEU3iy4imcebnZxrQ3HLur4QwGROmsqqTHi0XtFkNaiJpSRK1BI1z/ALx2e0DgFosJwsuG9ki5MOxSdHoI9EecXcRmg2nokHL0jx4wBe+TALzG5jKlqaZVlZyIiInUIjMVCeM4vIiIbD1CGmCEnInkKFCjYMUKPaR6ER00AmNhROiXJ0iwMMVwgS4EaKLGU0ri9K4stGRtwOUUd2PQiMIBh03ddoTdnG3PSTQ8U/CIjhoV6CgrlkfOKW6REiIC1tjHZs/vCeOyik2IIiPcgiziK02NFDgoV/uIspLDmYLSuI6yfiPOOzkbzuAp2gYCLmHhZWA2CpegTcnlTWLjmALpvIo4nig18RmIvbDIpiEvW3XNfwmOLAiGlIowvI5jBXj1gw6knNO4qnaLeURt4K/+4dr/AAGO1vLHHzgZNTYFge+FaysOl7+fic9ZZcLJbcZcqLoO6fCBTmGOA/ZL/CY3s5iVMjAWZxM8YWLrKgwqDWZpEg6P2a/CHDD3P3a/CDCsYA1PgYZ+m+Z843MZoRfXz5QaJNyv2a8uHzrpHqZJz92vwgvK4+lK0lXWAIJFxUA3FRlXKOrtTsmcO+uCUTSpTub69ATnnAlj5eC78O2hP0nFm5derawOyDMvPFJSAhdKUPVMVpjGC44ShO6CbJqTQdpi6zNbgqTeAK5pZxygtKs8lalgpaXTmPKkV35ZZv0SxxAFu7hp4R1c7I/WJCWcZ3UuKqVqUulRvWFzTTSB30gSKJMSyUihU2N41JBUMzc68owC3neIGPzEL11H0nNUBYTTcXflELksvRtZ/lgvNvnNJjW/RTKImnlpeTvhIqASRoeBgraxtTE2Qt2nNVSjlv1a/CGGQc/drpnl2x1L6SQiXDe6021Uquh0rJoBYp9XPvjBfpvmfOCDGTqwcX/UoiTXu06Nf4dPmsXkqLTW622suK9JW6bDgIQxvmfAxO3iwOp8DGWvGl9IC/Rrx/ZOHuhpwV8/sXPw6RrZXEjxg3J4hXWGgmSVAvXz7TmBwCY/cO/gMMdwCYAKiw4ABUkpIAHEmO2SswDrf3xHtIv/AHKYv+yV7oPM0kKUiba/b9TghENIifoqgRKxIqXZIJhuYCRcItKQRDinhBNWGBH2iwOQurwERmZQn0Ed6r+WUZnvtN4Ft5HJ4YpeQtxOUERLMtjrK3jwEDXcQUc1H3CKqnCYEqzbxoqJTGg1hF/FfuJCR5xRVMqOpiIw2GBAJO9ZmMJfX0nNCT5Q9Mwyc2yOxXxgXWFvRmQTRiD1h9pEsrNS09wMSfoVo3Q+j+YERng5D0PwBpnoZSuJQ7iHxgS9C2rsWPzhruzjwFQ2SOV/dAtExxi5Lzq0+ipQ7DCiGEsVqbiRtFbZqCpCu8QVksaWXELXu1RUhW7RXChKc/CGpxRxdi4QedwfGC2zq6vBL6WjXLpEAJJ0ClIFQDxFaQJa8Y1PKp7T1W1TirD8/hEExjLo9IUrlnTuNLxpXcTbbWppeHMtrTmC45fUEUqFAi4IsdITW0DGQlGQNR0jtPCkMtU7CeZxKPrMerEFq4X7fhEZQ6VbtL1pS+f4Y3jWIyp/4Vn/AKjvwgmxNSyqf7u1UUoekXW2QrTSMKVOwhivSHUzlKmF8vP+mPRJLIr1ad/9MdlRKyi7llsV4OK+EXpfBpMkfq0A/wD2KjMlTsIftFLu04YZRWpTxzV/TGpa2udGH/Uglvd3irfqqtxSno01jrSdmJFXqI/GYmTsZIH1E/jjOHU7D6zfaKB3LT5+RLuJTvDdoTSvWuRp6MV3nXDao8/hH0Ji/wBHDDrNGOqUg7orVJJ48+cchx3BVsLKVJKSCR7/ABzgTdTZhLsLTo4j3XN55iW2kw5Jy8ruJSGSSFAqqq9b2tEG1u2D06lhKkJR0DYRYqvQekaixinc+HbEiUGtr0vc5cuekZlEs/45f5GDWHXcref9MafZHaZ7D3S5uIWFChBKhnrZMFNktjnJl0UFEj0lZilBb32jpn+wsm2AFjeIFKqVTtjlDP7onm4gUKJysxM4/tdtGJ1KdyXaZKTUqSVkm2RqKUjL/ox2gNBQ2Bvf/tj6AXs1JJrRCPxxXmMIkqAlCKiwG+bDlBLSqDYDz5RBxNHu04CZdXs+f9MOSFDh5/0x2qew+SQbNNK/1FfOsCn1yaf+HZP+ov4QfDfsIBxFLu05g0+vSnn8InRiy08PP4Ru3MXlkggSzF8/1jnwig7jsqMpRg/6jvwjQlTsIBrUj1Mzje0ix8n4RZe2gcWgpXZKgQSai3eLwZRtEwPRkmBz6Ry3eRaHSrzc0V0k2koT6bynnN1AOVSc1HRIueQqRxD21AgrUpXFrzCb7LYFQXVc+qgdgzMQP4o4oUFEJ+6gUHlcwSmsJbLiqOoSitsyaeH5wzoJZHrrWfZSAPOAzCejwyfQQIWdTEKkcIOF+XH7Nav4lfCPFY22n0GEDtv74MMe0S9JRuYEEqeEeiSUcknwgg9tG4ct1PYkRScxRw5rPjDBmkrCkIk4WvhTth/6KP3k+MVVTJOpiPpTBWaJzUx0jIUKFDJLFHojyPRHTRHpiZtURtxZDQ0MLJldJTLTMzooVgnK4joRvJ8x2VgGERaZb4mkTsgnq0ajbGbyTxVp9tLT5JSmzboH6xknT2kVzSe6hvEM3hC217rlKqFUOJNUOp+8k++txkaa5aVmt01HVI9YZ+GUazAtok7pZeHSNE1N/RP32ybtrF+RyNQaQKVDT0O0XicEKnOm8EPMFldXEhTfHcRVJ4KJSTTn/mLq9wgUCEhRstSU7oB4lKCQBxoY07mHgJFw40uyHKZ+wseqqmmuYrcDO4lga2KlAKmtU5lHtJ4p5eHCHsubmUyPD1lQ8OqPnbb4w0z9H02QCDKkGhBS4KEG9fsbgiPV/R5O71R9WA4dL/6YpYFtKuWSKEuMH1a3RWvWRyJ9Xwoa10M7i6ZlkpDhAUKpWhRBB0II+c4XcGHW4lI2IH0GsEO/R3iByVLj/VP/AIYrTH0fYkhKlBTK6Cu6hzrGmiQpsAnlUQBnJuZaXuqed5HpF0UOIvnyjTy2HTAYRNS0yt7c+0QVKJQdQpJJ3knj7jA8a2lvvMCltbj6Ruwf0iuyq9x0qW3WikqspJrQgA5EHT3HPquLYNL4mwHEEEkdVY9xjkWKobnh0qQGpkDrVyXS1F/kvMZGopRbI7YvSTpBrStHG1Hzzzpkr3i4aHVxrtMNJla6aMOn6l7E9jVtLKSm/Z5wS2a2AU8sFVkg1J/LnHSMOn2J5oLTQ8R6yTwIgXtZti3Io6NsAukWTon2lfDXxIzhd9pSf/qVXXIo5o7G8dl8KlwhIG9TqoGZP3lHQRyN3E5vEpopSStarkE7qGx95RoQlI8TzMVpqYdnHiSokk1ccV6KOAF+saZAeQqYPMz4lkCWkkVcWesqlVb2W8o6q4DIcNIxqiqPSTpRNz1br2EjV9H0/wDel/8Aqn/ww5P0fTtDeWJOvSG3/wCN4rbStvyiUJVOuqfN1thxfUGm8d7PlS3lAfDcRm3l7omXgkekrpV25C9zCxUubWmm6i9x9BNC59Hk6f8Alvx/+mI1/R/NIBW4ZUISKqJcoABmSehsIOJ2iSw0ApZISKVUSpSj2m6lGMltHtG5MfaVS0CClsHM6FdD1lcBp5wy86lxKhuLWG5sINXuoSpS0ggk0IpQgajeSDTK5AgfKyy3DvnqN/wgE+ArB3D8FLn62aJAAqhHMZFXzQc4LDDUJSHZizdKttA0U4PvKOaGvazVpQUJNRwxmcxdapxmFOkP7gnDcE6VJccUWpdJoVes4RmhsH0laFXop5m0NxrFQpAbSAywiu42Lk8VKOalHVRvEWObRLWajdITRKd0UbbSBZKE5ADujMzUzU1qSTmTE7M1U+k9HD4RaAzNvPZlR/hHznA910DK8OdcJziqRDUS28XXrE7Txx6IVKMPUIiVDwJ5VRid42sKFCg5PFChQo6dFCif6sYQlTA5hHcB+0hpDgmLCZUxaaw5R9U+EA1QCPTCOekopETtI7ovtYQo5J8YtIwJWpSO0wo1llqYRhvKbboApSvPWHJYrka++L/6LaT6Tt+CRWHh5hOSFrPtKp7oXm7S1Kdveg3di7KqVUborTgL0Pz5xcTiyNGW08DTeIPfYxMJl1QO6o09kUFOFEgEWPugGbvKFS20O7N40tvqqRVCuqUqB3VUpY6Z8MjSNmiVG6Fpqpk519JquiuKeCvGhoTgMLuRWmtSQOVBfWtb9kdF2cJTS417CO/MUgaTsrabTz8bRV9esz2PbGqbJelRvDNTeiuKkg5K5HPzjFpeUCotVtdaDbtsclR3n6gUJ3mxVs+kgXKeaOKeWY0qLDI7Y/R8mYHTypCXqV9lzkqmvAxa1MHmG882liMo4dTVfx8JzN+eDqaE1Fe8H8iIl2e2gdlHgptVDl7Lg1SoZd0CJ8KQspKS28k0WlWvz56cIh+thYNTlpqD8/PBZp5h2M0Pwm7qfv8A3OpTGGtTqDMyfUdSKus6jipH3kxk55G9cghSeR3k9l+sjlpnzgPh+NONqG65uuD0V8fZV8YOYLKuzz24N3puZCTXgCVC50p/aJ1RlPbuO/wnql0qU+4GzdR6GS4RtK6yurbgaWRc23SOw0BGfZ4g05vElOlVVFQUeso3UTqE8Tz/ALJgjtJsNMywG+3UG4pSldaKQeqqmY1HDIWsH+jubeb6VKNKCpSgU4JqRRPE68RmW3G32kfFJN7AHq369TKmEyTjiktNJ6xNAE3Ca5muquJ+Qfm8Qaw1BbYIcmyKLdzS1XMJOqucYl+ffl1qbbWlJuFbhsBqSsHLsN4FPTxX1Qrq6q+8cyBwEKNNi29z+JYalNKdmFk+7n1PgEsPzBdWesTU9ZZNzxode2LbeI9GkJSOwDM/PGBbaypQQ2AVUsKUp28ou4PKrccLTaekdJuaWA5n1U++KAgXQbzzM/GbM5svmgljfUVJ3gVuGyEC9DyHHmY0uEbP9CpL0xRTgulGYTXIU1JsK5nIRpMD2YTI0JSH5lwUFBUg5hKE6AX5ClSczGoawUt1edop83FLpbronivTe7hS9WhQovF1Kxqf400XzeY7EUhv9a+kFzNDNOqjgXBkTwRkNamwweNY8t1aio71c65EnU1uco1e1bRJO8T4Vy1zHExhn5EKycb1zO6a8LikSOCxu09rCUkprpvBzr1/y99vKIFkHkfL+0FTs+7nuVGdQQfcYpvypR6qkniQR7+6NDCOdS0pOyhAqcuMQqWBYCLCia6ntiu63XlDQe8gqJ2EqOREYsrZiNTUOBE816bX2leFD1IhtIZJipE8hR7SFSOmWm6ZkGfWA8Ytow2XIyEYv68eML6+eJ8Y8/gtPo/aafebX6qwn7tYjc3DkqkZAThOcWGlgjOhgWpEbxqVkOxh8ym8bO0j04UP3qe//MZ9ST/iEkGBFP1juKekPfoAH9q34w4bLq0W2eW9AhpBNBSCbLKE3WdMhGEkRyjNv+JL/su4Bmig9tP5w9OHvNnqjwWjLx5Q9qaaIokK5kgU98TdGwfSIroBUflTWBzHrHBAP/P7kuHINRvJ3FakZE1OaQbdo8I6BgT/AM++MBJSYBBQUkWNLb3bewGXjG12eZW4RQZeAFMzX84NXAM87FgWnR8LdsIZNy6UudQ0J9NPq/xeyePHtuRSMRCE0Qqg1c94Rx7YxmPbbmim5c0z3l18aE5nn4VMejmyi5nzeU1HyprK30utyjiQBT6ykiik6DUK42077ZxyV1ipqDTd9JenGlPWPL/MFMQmt8kkmhOeqjrQmtuJv3m0Um2FOL3Uiw/CkcVE++5PO0Ze/Mdo1lCDhrqT5pK6Gyo0SKlRskC5r/gVjV7N4O8t1tLaip0EDeSK013K+v7hxyMOwXZpxyqZdBWaHfVXdtmRvGyEfJ0pAcYdlFKKeqU1SChw7ta5Ai57NfOJncVdtvzPRo4c4cEMeYjUdAPX1/E7ZtNMuMSjQemGkKr199sOb4pZITapBod6o76w7FpeZmMNSGHkuKKKLU2kDf8A4Ran8FuEfP785NTyqqUpZAvvKNhoL+7nHuHbUzUsChLq0prcbyhTSttOcaVOo9O+v16yMbA9L6G2h/7k2LYS4KprVVSVJvVwjUE3JB9U0PblAataCu6KG9Mq0NaeHyKQeQ68+4N6lVkdZbllHQlVCQecWse2VcbNHkdG5mFVBSsHLeUBQ/x07eW06ioLE6ebynE4dqzXX3gNu49P19IFkpYU3Qro1kE7+e8OPZ8nK3Wvo+RKpY6NoUftvVpVRyKq6jn7so464pSFFKgcxUZfzA6aUIqCKZiDOGYmUkHeNjZQsQeHsnlkeeUOtlOYbSNQtZcmzD6H+59B7OMtJKr1fIooqpXdrkjgjszIqaxJi73VMc1wza3pSkOr3HEjqOCwVTIcj83jUMbQB8dG6Ql31VZJXwqckq8jyjXN1uIlVKPlfSZDap01NB38Iwk0gD2ibez3jMmnujabVNrSVJIKTr3V74x60J3rhZPaOVrjP4xCXBn0mHXlg4zKq2UeVDS35Q9OJuj1yR7V/fpBNLTFiW19gUPyjz61LC3Qq7z/AHgcwlWQmUk4ilXptoPdQwlBg5pp2RYcxJgH7DxMRnGGf3I8ow3ME5RuJUXINn0VW5w1eA73onyiyMXbGTcPTj4GSY67iLZEYbQQ5s+4PVMRHAXPumNEjaYaiHL2nRoIaKjyVsPTPSZc4KvVJhfoo8IPvY6hWhiqcQRHcSpM9npDpMuBEraKwxJiZLtIsM8WmB1llqX4xOmWHGKBmOcOS/CSrS9KqCFGUqTllBBieBsUd4/OA7OIU0rFr9Kg5pHdCGRj0no06yQwnDQv0VgHhrFeawtTdyKwLVOk5W7IuSM46TQEkc7jvrA5CBKVqgnSeBSjYV7IIyuHuVtQqyuRRP8AETbui0y6zWhQSsilU5V5AmDbOEtSoS5MneKhVphAopfNQ9RHtHurA6sbKJtaulFczGe4Js1UFx1YS0CCpZrQm9AkZrUeAjQzGOISjdH6tkCtCesv2nDoPZ/zGbxfaIK3CSFLFkoQP1bfsITqrio1gO7PVIU4d41qEg1p2W6yq0v4cTWlIUuY6nzafPVKtTGPYaKPNYYxXaBboKa7rYGWRI58B7OZ1pkcxNzBNr0Pq3FaZFVMk0yGvIRMUKN1dydE1+9xV5DmconG6XKSs3sDn2nSNvc3aY9Raa8Ol8z1MqCV3qKUaDU0GmSQNTSlrAaxptl9m1TJJFGmEdZazkBxUdVfIjNudIo1KD2WoBwHL4xbGLTXQiXG8Gq13agAk6qpcwl876EaTqLLS1U69+0020u2TbbX1aUBSzkpQst4jU8ERiEsreVfTXRHsp4q+exKABpvVNesrs9VPzaNfspsj9co4sFqVR3FzkNd3K+Z9506djpv+I16oK83u9urH1kezOyzs0Clk9C0LF0iu8RogZKvmfCKOMbOrS4WXgEPpqUq9RaeKeNbVGmvGOsO4gxLBKClPVFEteqkU9YDNXLTtyixaQYn2N1Ry+zc9dpWQCjrwB1yN/SOyk2U694Bq1rZqi8h6dJxCXeUyShQqBXeT93mniOUbzAdq23GhLTfXZNm3c1NH808oyu0GEuS7vRPjdWKlDgFlDiOXEadkD2Un1bKzUnQ+0mE1KWtxv19Y9a9kCk3X/U9V9PhNJtXsyqXIC+u0q7bib24g6j2T5G8ZtUuUkGovqBYjhTwqM4vLxmZ6HoDvloHeCTSgVxFTaKjbi02LaiNQaUNO+x5x1MsmnSS1stTmJ1/MtSc1SxunUGpNLElNcxbtFO+D8jjO4nr/rGyCAa9ZHM8U8/Hic8Gq0ICk6gGlR4RO3VN02NbjIHnX1VeR5Zl17G4nK61VyVfke3x9JsWsdQ4kNzJ3kZNvC62+AUM1J5ZjSuUAdoMHcZINlNqFUrSapUNCDWkB2X1JrujKykEe4eqeWXCmUEcK2oLQKCnpmFGq2lG4OqkH1FDj4iMqUg/Mu8KjiHwrZX1Hm0CGdUk2V5eUOVPBQosV5gwfxLZhDqOnlFdI0c9FtnPccT6p8joTAltppv7Q1I0ArEh7Hee/Tqq65lMGmXCvRrCODqztBJeIN+ojv8A7RTeQtVTvE8jHBjeEyqdZQcbCda9kQuzBIoBSLTrQGecV1TQ4CGrrIqmnWUXCYjLtItrUDFR1qKFIO88yrmGoMb9Yj3poiUIbDcokpqt1ngMLejyHbkHJheeVhyVQg2YmalSYEkCNRGJ0jUuRIgGLTGGkwQYwVZyTWENVUT0qWFc6tKkq3qchGhkHlvKDTKM7WFVH4RAnZl43UEtpH3lAAQewcsS7a0KmVJK+qVMbgXQ5pC113QdSKGEMQ28u1pry6mTqmWcPBS3uvTQ9ImhaY7dHHOWQOdTaAOK7RlYNCSVULjizVa1akm5CbmgGlM4JGSw1Ng/M9y2P6ISZbDf+YmfxMf0Q6m9NBYfiePWp16rZn/ImVRiCQdTxO6anllYcvGuk7k+DQjpAeIBr3WtaNQ0zh1aB6ZJ5Fj+iLbH6PqaPzBCRUmrNO7qXvGmrTJuT9jDVK6rlCi3nrMjv2FC+TrQKp7oiC1//P4K+EdAY2kk0CiXpigr+65V9TsiZvaKUuS8+N7OpaFdaejfKM4lPvN4df8AgPPnOcK6XT6x+FXwh7LT5rVMybfdOelbR0b/AGlk0/tXq6/ZW/7fdFhG2sqkWdd4fsvh2R3Ep9/tM4Nf+A+37mV2O2DU6oPTaSloHqt06yzoCBplbWNzj+0wlkBCKBYFABTda5WsXKeGnGBeKbaNNiraioqFlKKaptcJCQAkm4qb501ri5rEA8sdZI3iMu7wzMBUq5uVdpfgcBmbiVz8pPMYopaqk3JOZ7IIYLtI4yvOuhSRZQNt0jWBhQgOK6yczrpx8IrLfSCCFAjnf/GflCiek+hK0nXKbWnUMTbZxCW3V3TkFVqtlWQBVmU1yV3G9CrleK4M/LLLS0KWEnqLQDUA503cieGUaHBdoAhSN1ad6gSQclAgghWigRmacoOubTywO6XHU8kqQUg6pSVipHbXTOGpWBFqk+YxOAek/wDh1B6TmThXW31inPe+EPLpAzmK6+lTujoi8XkyKmYfz0LXj6MRPzsokmr8wbVBCmqEcR1YLiUu5k4pVx/oPt+5z5Lx1L4H83wiQTSALrfr/Nx+EbJeKSRsXpnxa1/liuV4eq5mJofzNf0Rxen3M7h1v4D7fuY9eIJBN3CMusCSRwNsuUQOTqSqqd4ZUJBr2KtftzHONitrDsunm+dCzb/shJkMMVlNTNeBU0PMt084JalMG4J+hgvTruLFR585n8Ixt2XcDjKt1VKKBuhadUrSbEHh4UMaJ3D2cQQVyw6N9IKnJcm9s1NH10csxrxLHsJkEipdmyOIUyfciKqRhzagtD04laTUKCmgoEZEHcrWMdqdT4/CdRSvRNwNPiJlptKm1UyIis5PqOp8YObRzqZlzfSSTS5ISCo/eISAmvGgEZ5yXMCmU7y+o1S1xEuaPExAt+GrRSIlQ9VE82pWfrJOmhdNEMKDyiT8Vo9SobWPIUbaAWJj0oiZEuTxgyhthGZK+yHLx4JFG20p56wg1CdhPRXDIvvGU5XAnFZJoOJtBBGDtt/avJHJNzAt/F3FZqPdFNSzHZWO8PiU6fuzTpxaWa9BsuHio0EV5ja102SQ2OCBTzzjPgExOzLE5RnDUbzfaKj7CTrnVLPWKlHmSffBvZQpL5CgFDcNQRUVtoYBrZKRy1MWsBfKFqUAT1QLXzMYwFoa1WVrHzSb1aGv3bf4E/CIembTkhH4R8IAqxdf3VeBiBeILPqK8DCrCPFc+s6fspsoxONOOqAQEECiWwqpOuYgDtLhrLKylsVAPrNbpyB1rqT4RPsTt8iUk321B0OqUko3U8M71tasZXFtpn5lZLgcVeoJBJyoK9wAgABFirUDE626eWnjk4geon8IjV7CbKon+kUrdbbQBVW4D1iaBOnPwjBupcOba/wmOiYBt4xI4chlLDjjqlFTgUghOdqEGpoAI0i0Y+ILry3zQFtVhYkn1NKSk0yO6Ljj88YD/X0fdT+ERo/pF2vYn2mlttuJfA64KLCnA1qf7COf7y/uK8DBACAK7Ac17zcbJ4J9fe6JCUAAbylFIoAMzlBrHcCkGG1luabW6j1S3TeNQCEnLWvdGX+j7bBUhMFS2lqbWkoWKGtDS455Qb2mnMKU04thuYU8v0d4USkk1JNM7VgGGs4Yh73ubeXveBpbFG1WKUA/wi/OCOCzEo870byg2mnpBsKqqo6ulNb8owCisZoV4GJpN1aVpUUKoCDkY0rpHmsnczq22GyklJN3cq4pIUhPRCigTqa21jBfX0fcT+EQY+k3apE64wWEuEIaSlW8mnWBNeNriMVVf3FeBjQok64hrcxJM0uHEPOJbQhJUo0HVEdC/wD53KoUll2YbTMKFdwN1AJyBMclwXFHJd9DqUKqgg5HSOqr25wx51M260+JhIFUJTUEgUzMCwt5+pxrOx5b/L+5i9pJD6k+tlxCN5J0SLg3BHIikD2pxB9RP4RC2w2gdn5tb/RKSDQJASTRIFAMs6CBjQcGTa6DXdMEBGjEZRrvOqbJ7EszLKnVkJCQmwbBzJHHl5xU2r2fakXEgBCwtIWklABANRcaG0e7I/SM1Kyi0FLocokJojUKNb14GBX0g7WtThZdaS50m5uugpIFRkUmvb4CM5ekStWpnJN7SulbZ/Zo/CPhE6G2v3bf4E/CMojElj1VeBiZOLr+6rwMFYRhrn1jXTLF51LhU2rfNCkdWmgoMomTgjax+qcS5yqK+EZvFVkuqVxoT3iKiZgi+UEaeYXEz2rKbGGcQwkozQrw/OA7zA5wQl9pnkW394cFX98WBjjTn2rSa8U2glDLAd6VWZ9SBDCkRoTIsOegspPBUQP7OLF00UORhgqjrI3wp6QGRHkW3pBScwREPQw0MDJWouDtGl2PCqGwo20WXJjgqPekhkKNtOzGWGnjFtGJlIoAIGgxI2gmFso6x9Oq2wlhyZUvMxYlZYEby7JHieQixLYalKd900GidTFacnN85UAsBoIXe+iyy2XmePfeCjQCgGQH58Tzh0uneoAPLPlFRBgthCgmqzkgeJ0gX0EfQbM0vYgyhptLdAV+ko0y5V74EEjgPnu4R5NzRUoqOZv2xAi8CqWFzG1KoJsJZSAbf25/nHtjp2+6Ig5evz5RKhdtBrUml/zgjOUiO6IW4G+Vf82p4w9LI4D58oi37++/j8Yd0vw5RhBj1K9pfk0p3q7tvdXnGil8ORTe3EnuHP8AzGUbWa1rX5yjZ4QqrV+F4lqA3nooVKXtM9MS6d8igpXhbxiJ0JCrBJAPCoyOuR18IkxazhAgcXqDPlQcK68f7RqKSIdQop2l9bSaWFT2eZ+dYpuIB0HzlDkzNaDjlxhjiudYJQRFOykbSFTQoDS9eHzrHhSATQZfNuGcNU5+XlCSvstkCdeNPOHTz2YA7S2hwCigAKRfm5ZD7fSNpAUPSSAL8xAQuWoInksQKFAjsI4iAKkaiMFRW0IlcpANaeHhEKqCuR7s9IM4lJhSekRcHPkYBP8Ah3waHNJK65BElAOdokMon70VSqGlUOsZAXUbiEmJVJ9YV7YjmZGlxSkDi5Hv1g8YHIb3vN46EWIjlt0hlYjWqG1hoEkaprpJulpFhnElJ9FRHfFCFHFAZy13XaHEY8T6QCu2Pfr7P3IBgwt6ANIR4xbdZ5ChQodIYoUKFHTo9tFYKy6EtDeVc6D4woUJfU2l1EBVzSpNz6lmpMQBUeQoMAARDOzHWTsJqaQSnXN1IbHae2PIUJbVrS6lpTJEob/z89sepVHkKGWigTJLfnEiiIUKBtKFMcVGg5Q4r1/PvhQoGOBkrSqmNRhs3uoAhQokrm09fCi6WME4kob5rYQLcXChQ2ntAxJ1jEuRJ01bX8de/wCbQoUNIEizmRLcJ98NWq9fnyhQo0SdmMapfz3wwqpkYUKCtEljCOFYmUGhuk2I/wAw3FJMDrJ9E5d8KFCW5W0lanPTOaCFxGY8hRUJ4z7xhMNhQoOTmKFChR0yKFChR06KFChR06f/2Q=="/>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GB" altLang="en-US">
              <a:solidFill>
                <a:prstClr val="black"/>
              </a:solidFill>
            </a:endParaRPr>
          </a:p>
        </p:txBody>
      </p:sp>
      <p:pic>
        <p:nvPicPr>
          <p:cNvPr id="8206" name="Picture 10" descr="https://encrypted-tbn1.gstatic.com/images?q=tbn:ANd9GcQagrcMHFp6gmYhQPZwUkJAT8fxYgxwN3cQBvpMGy4qzXWMV-g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3450" y="29654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4300" y="4149725"/>
            <a:ext cx="2705100"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36199">
            <a:off x="5064125" y="4413250"/>
            <a:ext cx="2398713" cy="134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Callout 6"/>
          <p:cNvSpPr/>
          <p:nvPr/>
        </p:nvSpPr>
        <p:spPr>
          <a:xfrm>
            <a:off x="6264275" y="5440363"/>
            <a:ext cx="2879725" cy="1295400"/>
          </a:xfrm>
          <a:prstGeom prst="wedgeEllipseCallout">
            <a:avLst>
              <a:gd name="adj1" fmla="val -47524"/>
              <a:gd name="adj2" fmla="val -5003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prstClr val="white"/>
                </a:solidFill>
              </a:rPr>
              <a:t>¿</a:t>
            </a:r>
            <a:r>
              <a:rPr lang="en-GB" sz="2800" dirty="0" err="1">
                <a:solidFill>
                  <a:prstClr val="white"/>
                </a:solidFill>
              </a:rPr>
              <a:t>Cuánto</a:t>
            </a:r>
            <a:r>
              <a:rPr lang="en-GB" sz="2800" dirty="0">
                <a:solidFill>
                  <a:prstClr val="white"/>
                </a:solidFill>
              </a:rPr>
              <a:t> </a:t>
            </a:r>
            <a:r>
              <a:rPr lang="en-GB" sz="2800" dirty="0" err="1">
                <a:solidFill>
                  <a:prstClr val="white"/>
                </a:solidFill>
              </a:rPr>
              <a:t>ves</a:t>
            </a:r>
            <a:r>
              <a:rPr lang="en-GB" sz="2800" dirty="0">
                <a:solidFill>
                  <a:prstClr val="white"/>
                </a:solidFill>
              </a:rPr>
              <a:t>…?</a:t>
            </a:r>
          </a:p>
        </p:txBody>
      </p:sp>
      <p:sp>
        <p:nvSpPr>
          <p:cNvPr id="6" name="Oval Callout 5"/>
          <p:cNvSpPr/>
          <p:nvPr/>
        </p:nvSpPr>
        <p:spPr>
          <a:xfrm>
            <a:off x="-323850" y="5157788"/>
            <a:ext cx="2879725" cy="1295400"/>
          </a:xfrm>
          <a:prstGeom prst="wedgeEllipseCallout">
            <a:avLst>
              <a:gd name="adj1" fmla="val 30034"/>
              <a:gd name="adj2" fmla="val -7474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prstClr val="white"/>
                </a:solidFill>
              </a:rPr>
              <a:t>¿</a:t>
            </a:r>
            <a:r>
              <a:rPr lang="en-GB" sz="2800" dirty="0" err="1">
                <a:solidFill>
                  <a:prstClr val="white"/>
                </a:solidFill>
              </a:rPr>
              <a:t>Te</a:t>
            </a:r>
            <a:r>
              <a:rPr lang="en-GB" sz="2800" dirty="0">
                <a:solidFill>
                  <a:prstClr val="white"/>
                </a:solidFill>
              </a:rPr>
              <a:t> </a:t>
            </a:r>
            <a:r>
              <a:rPr lang="en-GB" sz="2800" dirty="0" err="1">
                <a:solidFill>
                  <a:prstClr val="white"/>
                </a:solidFill>
              </a:rPr>
              <a:t>gusta</a:t>
            </a:r>
            <a:r>
              <a:rPr lang="en-GB" sz="2800" dirty="0">
                <a:solidFill>
                  <a:prstClr val="white"/>
                </a:solidFill>
              </a:rPr>
              <a:t>…?</a:t>
            </a:r>
          </a:p>
        </p:txBody>
      </p:sp>
    </p:spTree>
    <p:extLst>
      <p:ext uri="{BB962C8B-B14F-4D97-AF65-F5344CB8AC3E}">
        <p14:creationId xmlns:p14="http://schemas.microsoft.com/office/powerpoint/2010/main" val="32086148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986413629"/>
              </p:ext>
            </p:extLst>
          </p:nvPr>
        </p:nvGraphicFramePr>
        <p:xfrm>
          <a:off x="2135684" y="536683"/>
          <a:ext cx="4540690" cy="5937936"/>
        </p:xfrm>
        <a:graphic>
          <a:graphicData uri="http://schemas.openxmlformats.org/drawingml/2006/table">
            <a:tbl>
              <a:tblPr firstRow="1" bandRow="1">
                <a:tableStyleId>{073A0DAA-6AF3-43AB-8588-CEC1D06C72B9}</a:tableStyleId>
              </a:tblPr>
              <a:tblGrid>
                <a:gridCol w="3027127"/>
                <a:gridCol w="1513563"/>
              </a:tblGrid>
              <a:tr h="401212">
                <a:tc gridSpan="2">
                  <a:txBody>
                    <a:bodyPr/>
                    <a:lstStyle/>
                    <a:p>
                      <a:r>
                        <a:rPr lang="en-GB" sz="2000" dirty="0" smtClean="0"/>
                        <a:t>Speaking</a:t>
                      </a:r>
                      <a:r>
                        <a:rPr lang="en-GB" sz="2000" baseline="0" dirty="0" smtClean="0"/>
                        <a:t> Peer assessment</a:t>
                      </a:r>
                      <a:endParaRPr lang="en-GB" sz="2000" dirty="0"/>
                    </a:p>
                  </a:txBody>
                  <a:tcPr marL="91441" marR="91441" marT="45721" marB="45721"/>
                </a:tc>
                <a:tc hMerge="1">
                  <a:txBody>
                    <a:bodyPr/>
                    <a:lstStyle/>
                    <a:p>
                      <a:endParaRPr lang="en-GB" dirty="0"/>
                    </a:p>
                  </a:txBody>
                  <a:tcPr/>
                </a:tc>
              </a:tr>
              <a:tr h="401212">
                <a:tc>
                  <a:txBody>
                    <a:bodyPr/>
                    <a:lstStyle/>
                    <a:p>
                      <a:r>
                        <a:rPr lang="en-GB" sz="2000" dirty="0" err="1" smtClean="0"/>
                        <a:t>Nombre</a:t>
                      </a:r>
                      <a:r>
                        <a:rPr lang="en-GB" sz="2000" dirty="0" smtClean="0"/>
                        <a:t>:</a:t>
                      </a:r>
                      <a:endParaRPr lang="en-GB" sz="2000" dirty="0"/>
                    </a:p>
                  </a:txBody>
                  <a:tcPr marL="91441" marR="91441" marT="45721" marB="45721"/>
                </a:tc>
                <a:tc>
                  <a:txBody>
                    <a:bodyPr/>
                    <a:lstStyle/>
                    <a:p>
                      <a:endParaRPr lang="en-GB" sz="2000"/>
                    </a:p>
                  </a:txBody>
                  <a:tcPr marL="91441" marR="91441" marT="45721" marB="45721"/>
                </a:tc>
              </a:tr>
              <a:tr h="401212">
                <a:tc>
                  <a:txBody>
                    <a:bodyPr/>
                    <a:lstStyle/>
                    <a:p>
                      <a:r>
                        <a:rPr lang="en-GB" sz="2000" dirty="0" err="1" smtClean="0"/>
                        <a:t>Preguntas</a:t>
                      </a:r>
                      <a:endParaRPr lang="en-GB" sz="2000" dirty="0"/>
                    </a:p>
                  </a:txBody>
                  <a:tcPr marL="91441" marR="91441" marT="45721" marB="45721"/>
                </a:tc>
                <a:tc>
                  <a:txBody>
                    <a:bodyPr/>
                    <a:lstStyle/>
                    <a:p>
                      <a:endParaRPr lang="en-GB" sz="2000"/>
                    </a:p>
                  </a:txBody>
                  <a:tcPr marL="91441" marR="91441" marT="45721" marB="45721"/>
                </a:tc>
              </a:tr>
              <a:tr h="401212">
                <a:tc>
                  <a:txBody>
                    <a:bodyPr/>
                    <a:lstStyle/>
                    <a:p>
                      <a:r>
                        <a:rPr lang="en-GB" sz="2000" b="1" dirty="0" err="1" smtClean="0"/>
                        <a:t>Opiniones</a:t>
                      </a:r>
                      <a:r>
                        <a:rPr lang="en-GB" sz="2000" b="1" dirty="0" smtClean="0"/>
                        <a:t>:</a:t>
                      </a:r>
                      <a:endParaRPr lang="en-GB" sz="2000" b="1" dirty="0"/>
                    </a:p>
                  </a:txBody>
                  <a:tcPr marL="91441" marR="91441" marT="45721" marB="45721"/>
                </a:tc>
                <a:tc>
                  <a:txBody>
                    <a:bodyPr/>
                    <a:lstStyle/>
                    <a:p>
                      <a:endParaRPr lang="en-GB" sz="2000"/>
                    </a:p>
                  </a:txBody>
                  <a:tcPr marL="91441" marR="91441" marT="45721" marB="45721"/>
                </a:tc>
              </a:tr>
              <a:tr h="401212">
                <a:tc>
                  <a:txBody>
                    <a:bodyPr/>
                    <a:lstStyle/>
                    <a:p>
                      <a:r>
                        <a:rPr lang="en-GB" sz="2000" dirty="0" smtClean="0"/>
                        <a:t>- Me </a:t>
                      </a:r>
                      <a:r>
                        <a:rPr lang="en-GB" sz="2000" dirty="0" err="1" smtClean="0"/>
                        <a:t>encanta</a:t>
                      </a:r>
                      <a:endParaRPr lang="en-GB" sz="2000" dirty="0"/>
                    </a:p>
                  </a:txBody>
                  <a:tcPr marL="91441" marR="91441" marT="45721" marB="45721"/>
                </a:tc>
                <a:tc>
                  <a:txBody>
                    <a:bodyPr/>
                    <a:lstStyle/>
                    <a:p>
                      <a:endParaRPr lang="en-GB" sz="2000"/>
                    </a:p>
                  </a:txBody>
                  <a:tcPr marL="91441" marR="91441" marT="45721" marB="45721"/>
                </a:tc>
              </a:tr>
              <a:tr h="401212">
                <a:tc>
                  <a:txBody>
                    <a:bodyPr/>
                    <a:lstStyle/>
                    <a:p>
                      <a:r>
                        <a:rPr lang="en-GB" sz="2000" dirty="0" smtClean="0"/>
                        <a:t>- Me </a:t>
                      </a:r>
                      <a:r>
                        <a:rPr lang="en-GB" sz="2000" dirty="0" err="1" smtClean="0"/>
                        <a:t>gusta</a:t>
                      </a:r>
                      <a:r>
                        <a:rPr lang="en-GB" sz="2000" dirty="0" smtClean="0"/>
                        <a:t> mucho</a:t>
                      </a:r>
                    </a:p>
                  </a:txBody>
                  <a:tcPr marL="91441" marR="91441" marT="45721" marB="45721"/>
                </a:tc>
                <a:tc>
                  <a:txBody>
                    <a:bodyPr/>
                    <a:lstStyle/>
                    <a:p>
                      <a:endParaRPr lang="en-GB" sz="2000" dirty="0"/>
                    </a:p>
                  </a:txBody>
                  <a:tcPr marL="91441" marR="91441" marT="45721" marB="45721"/>
                </a:tc>
              </a:tr>
              <a:tr h="401212">
                <a:tc>
                  <a:txBody>
                    <a:bodyPr/>
                    <a:lstStyle/>
                    <a:p>
                      <a:r>
                        <a:rPr lang="en-GB" sz="2000" dirty="0" smtClean="0"/>
                        <a:t>- No</a:t>
                      </a:r>
                      <a:r>
                        <a:rPr lang="en-GB" sz="2000" baseline="0" dirty="0" smtClean="0"/>
                        <a:t> me </a:t>
                      </a:r>
                      <a:r>
                        <a:rPr lang="en-GB" sz="2000" baseline="0" dirty="0" err="1" smtClean="0"/>
                        <a:t>gusta</a:t>
                      </a:r>
                      <a:r>
                        <a:rPr lang="en-GB" sz="2000" baseline="0" dirty="0" smtClean="0"/>
                        <a:t> nada</a:t>
                      </a:r>
                    </a:p>
                  </a:txBody>
                  <a:tcPr marL="91441" marR="91441" marT="45721" marB="45721"/>
                </a:tc>
                <a:tc>
                  <a:txBody>
                    <a:bodyPr/>
                    <a:lstStyle/>
                    <a:p>
                      <a:endParaRPr lang="en-GB" sz="2000" dirty="0"/>
                    </a:p>
                  </a:txBody>
                  <a:tcPr marL="91441" marR="91441" marT="45721" marB="45721"/>
                </a:tc>
              </a:tr>
              <a:tr h="401212">
                <a:tc>
                  <a:txBody>
                    <a:bodyPr/>
                    <a:lstStyle/>
                    <a:p>
                      <a:r>
                        <a:rPr lang="en-GB" sz="2000" dirty="0" smtClean="0"/>
                        <a:t>- </a:t>
                      </a:r>
                      <a:r>
                        <a:rPr lang="en-GB" sz="2000" dirty="0" err="1" smtClean="0"/>
                        <a:t>Odio</a:t>
                      </a:r>
                      <a:endParaRPr lang="en-GB" sz="2000" dirty="0"/>
                    </a:p>
                  </a:txBody>
                  <a:tcPr marL="91441" marR="91441" marT="45721" marB="45721"/>
                </a:tc>
                <a:tc>
                  <a:txBody>
                    <a:bodyPr/>
                    <a:lstStyle/>
                    <a:p>
                      <a:endParaRPr lang="en-GB" sz="2000" dirty="0"/>
                    </a:p>
                  </a:txBody>
                  <a:tcPr marL="91441" marR="91441" marT="45721" marB="45721"/>
                </a:tc>
              </a:tr>
              <a:tr h="722180">
                <a:tc>
                  <a:txBody>
                    <a:bodyPr/>
                    <a:lstStyle/>
                    <a:p>
                      <a:r>
                        <a:rPr lang="en-GB" sz="2000" dirty="0" err="1" smtClean="0"/>
                        <a:t>Razones</a:t>
                      </a:r>
                      <a:r>
                        <a:rPr lang="en-GB" sz="2000" dirty="0" smtClean="0"/>
                        <a:t>: (e.g. </a:t>
                      </a:r>
                      <a:r>
                        <a:rPr lang="en-GB" sz="2000" dirty="0" err="1" smtClean="0"/>
                        <a:t>aburrido</a:t>
                      </a:r>
                      <a:r>
                        <a:rPr lang="en-GB" sz="2000" dirty="0" smtClean="0"/>
                        <a:t>, </a:t>
                      </a:r>
                      <a:r>
                        <a:rPr lang="en-GB" sz="2000" dirty="0" err="1" smtClean="0"/>
                        <a:t>gracioso</a:t>
                      </a:r>
                      <a:r>
                        <a:rPr lang="en-GB" sz="2000" baseline="0" dirty="0" smtClean="0"/>
                        <a:t> …)</a:t>
                      </a:r>
                      <a:endParaRPr lang="en-GB" sz="2000" dirty="0"/>
                    </a:p>
                  </a:txBody>
                  <a:tcPr marL="91441" marR="91441" marT="45721" marB="45721"/>
                </a:tc>
                <a:tc>
                  <a:txBody>
                    <a:bodyPr/>
                    <a:lstStyle/>
                    <a:p>
                      <a:endParaRPr lang="en-GB" sz="2000" dirty="0"/>
                    </a:p>
                  </a:txBody>
                  <a:tcPr marL="91441" marR="91441" marT="45721" marB="45721"/>
                </a:tc>
              </a:tr>
              <a:tr h="401212">
                <a:tc>
                  <a:txBody>
                    <a:bodyPr/>
                    <a:lstStyle/>
                    <a:p>
                      <a:r>
                        <a:rPr lang="en-GB" sz="2000" b="1" dirty="0" smtClean="0"/>
                        <a:t>Enlaces:</a:t>
                      </a:r>
                      <a:endParaRPr lang="en-GB" sz="2000" b="1" dirty="0"/>
                    </a:p>
                  </a:txBody>
                  <a:tcPr marL="91441" marR="91441" marT="45721" marB="45721"/>
                </a:tc>
                <a:tc>
                  <a:txBody>
                    <a:bodyPr/>
                    <a:lstStyle/>
                    <a:p>
                      <a:endParaRPr lang="en-GB" sz="2000" dirty="0"/>
                    </a:p>
                  </a:txBody>
                  <a:tcPr marL="91441" marR="91441" marT="45721" marB="45721"/>
                </a:tc>
              </a:tr>
              <a:tr h="401212">
                <a:tc>
                  <a:txBody>
                    <a:bodyPr/>
                    <a:lstStyle/>
                    <a:p>
                      <a:r>
                        <a:rPr lang="en-GB" sz="2000" dirty="0" smtClean="0"/>
                        <a:t>- </a:t>
                      </a:r>
                      <a:r>
                        <a:rPr lang="en-GB" sz="2000" dirty="0" err="1" smtClean="0"/>
                        <a:t>porque</a:t>
                      </a:r>
                      <a:endParaRPr lang="en-GB" sz="2000" dirty="0"/>
                    </a:p>
                  </a:txBody>
                  <a:tcPr marL="91441" marR="91441" marT="45721" marB="45721"/>
                </a:tc>
                <a:tc>
                  <a:txBody>
                    <a:bodyPr/>
                    <a:lstStyle/>
                    <a:p>
                      <a:endParaRPr lang="en-GB" sz="2000" dirty="0"/>
                    </a:p>
                  </a:txBody>
                  <a:tcPr marL="91441" marR="91441" marT="45721" marB="45721"/>
                </a:tc>
              </a:tr>
              <a:tr h="401212">
                <a:tc>
                  <a:txBody>
                    <a:bodyPr/>
                    <a:lstStyle/>
                    <a:p>
                      <a:r>
                        <a:rPr lang="en-GB" sz="2000" dirty="0" smtClean="0"/>
                        <a:t>- </a:t>
                      </a:r>
                      <a:r>
                        <a:rPr lang="en-GB" sz="2000" dirty="0" err="1" smtClean="0"/>
                        <a:t>también</a:t>
                      </a:r>
                      <a:r>
                        <a:rPr lang="en-GB" sz="2000" dirty="0" smtClean="0"/>
                        <a:t>… y …</a:t>
                      </a:r>
                      <a:endParaRPr lang="en-GB" sz="2000" dirty="0"/>
                    </a:p>
                  </a:txBody>
                  <a:tcPr marL="91441" marR="91441" marT="45721" marB="45721"/>
                </a:tc>
                <a:tc>
                  <a:txBody>
                    <a:bodyPr/>
                    <a:lstStyle/>
                    <a:p>
                      <a:endParaRPr lang="en-GB" sz="2000" dirty="0"/>
                    </a:p>
                  </a:txBody>
                  <a:tcPr marL="91441" marR="91441" marT="45721" marB="45721"/>
                </a:tc>
              </a:tr>
              <a:tr h="401212">
                <a:tc>
                  <a:txBody>
                    <a:bodyPr/>
                    <a:lstStyle/>
                    <a:p>
                      <a:r>
                        <a:rPr lang="en-GB" sz="2000" dirty="0" smtClean="0"/>
                        <a:t>- </a:t>
                      </a:r>
                      <a:r>
                        <a:rPr lang="en-GB" sz="2000" dirty="0" err="1" smtClean="0"/>
                        <a:t>tampoco</a:t>
                      </a:r>
                      <a:r>
                        <a:rPr lang="en-GB" sz="2000" dirty="0" smtClean="0"/>
                        <a:t> … </a:t>
                      </a:r>
                      <a:r>
                        <a:rPr lang="en-GB" sz="2000" dirty="0" err="1" smtClean="0"/>
                        <a:t>ni</a:t>
                      </a:r>
                      <a:r>
                        <a:rPr lang="en-GB" sz="2000" dirty="0" smtClean="0"/>
                        <a:t>…</a:t>
                      </a:r>
                      <a:endParaRPr lang="en-GB" sz="2000" dirty="0"/>
                    </a:p>
                  </a:txBody>
                  <a:tcPr marL="91441" marR="91441" marT="45721" marB="45721"/>
                </a:tc>
                <a:tc>
                  <a:txBody>
                    <a:bodyPr/>
                    <a:lstStyle/>
                    <a:p>
                      <a:endParaRPr lang="en-GB" sz="2000" dirty="0"/>
                    </a:p>
                  </a:txBody>
                  <a:tcPr marL="91441" marR="91441" marT="45721" marB="45721"/>
                </a:tc>
              </a:tr>
              <a:tr h="401212">
                <a:tc>
                  <a:txBody>
                    <a:bodyPr/>
                    <a:lstStyle/>
                    <a:p>
                      <a:r>
                        <a:rPr lang="en-GB" sz="2000" dirty="0" smtClean="0"/>
                        <a:t>-</a:t>
                      </a:r>
                      <a:r>
                        <a:rPr lang="en-GB" sz="2000" baseline="0" dirty="0" smtClean="0"/>
                        <a:t> </a:t>
                      </a:r>
                      <a:r>
                        <a:rPr lang="en-GB" sz="2000" dirty="0" err="1" smtClean="0"/>
                        <a:t>pero</a:t>
                      </a:r>
                      <a:endParaRPr lang="en-GB" sz="2000" dirty="0"/>
                    </a:p>
                  </a:txBody>
                  <a:tcPr marL="91441" marR="91441" marT="45721" marB="45721"/>
                </a:tc>
                <a:tc>
                  <a:txBody>
                    <a:bodyPr/>
                    <a:lstStyle/>
                    <a:p>
                      <a:endParaRPr lang="en-GB" sz="2000" dirty="0"/>
                    </a:p>
                  </a:txBody>
                  <a:tcPr marL="91441" marR="91441" marT="45721" marB="45721"/>
                </a:tc>
              </a:tr>
            </a:tbl>
          </a:graphicData>
        </a:graphic>
      </p:graphicFrame>
    </p:spTree>
    <p:extLst>
      <p:ext uri="{BB962C8B-B14F-4D97-AF65-F5344CB8AC3E}">
        <p14:creationId xmlns:p14="http://schemas.microsoft.com/office/powerpoint/2010/main" val="6966444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259632" y="1587705"/>
          <a:ext cx="6768753" cy="3353463"/>
        </p:xfrm>
        <a:graphic>
          <a:graphicData uri="http://schemas.openxmlformats.org/drawingml/2006/table">
            <a:tbl>
              <a:tblPr firstRow="1" bandRow="1">
                <a:tableStyleId>{5940675A-B579-460E-94D1-54222C63F5DA}</a:tableStyleId>
              </a:tblPr>
              <a:tblGrid>
                <a:gridCol w="2256251"/>
                <a:gridCol w="2256251"/>
                <a:gridCol w="2256251"/>
              </a:tblGrid>
              <a:tr h="843501">
                <a:tc>
                  <a:txBody>
                    <a:bodyPr/>
                    <a:lstStyle/>
                    <a:p>
                      <a:pPr algn="ctr"/>
                      <a:r>
                        <a:rPr lang="en-GB" sz="2400" dirty="0" smtClean="0"/>
                        <a:t>Me </a:t>
                      </a:r>
                      <a:r>
                        <a:rPr lang="en-GB" sz="2400" dirty="0" err="1" smtClean="0"/>
                        <a:t>gusta</a:t>
                      </a:r>
                      <a:r>
                        <a:rPr lang="en-GB" sz="2400" b="1" dirty="0" err="1" smtClean="0"/>
                        <a:t>n</a:t>
                      </a:r>
                      <a:r>
                        <a:rPr lang="en-GB" sz="2400" dirty="0" smtClean="0"/>
                        <a:t> mucho</a:t>
                      </a:r>
                      <a:endParaRPr lang="en-GB" sz="2400" dirty="0"/>
                    </a:p>
                  </a:txBody>
                  <a:tcPr anchor="ctr"/>
                </a:tc>
                <a:tc>
                  <a:txBody>
                    <a:bodyPr/>
                    <a:lstStyle/>
                    <a:p>
                      <a:pPr algn="ctr"/>
                      <a:r>
                        <a:rPr lang="en-GB" sz="2400" dirty="0" err="1" smtClean="0"/>
                        <a:t>tiene</a:t>
                      </a:r>
                      <a:r>
                        <a:rPr lang="en-GB" sz="2400" dirty="0" smtClean="0"/>
                        <a:t> </a:t>
                      </a:r>
                      <a:r>
                        <a:rPr lang="en-GB" sz="2400" dirty="0" err="1" smtClean="0"/>
                        <a:t>lugar</a:t>
                      </a:r>
                      <a:r>
                        <a:rPr lang="en-GB" sz="2400" dirty="0" smtClean="0"/>
                        <a:t> en</a:t>
                      </a:r>
                      <a:endParaRPr lang="en-GB" sz="2400" dirty="0"/>
                    </a:p>
                  </a:txBody>
                  <a:tcPr anchor="ctr"/>
                </a:tc>
                <a:tc>
                  <a:txBody>
                    <a:bodyPr/>
                    <a:lstStyle/>
                    <a:p>
                      <a:pPr algn="ctr"/>
                      <a:r>
                        <a:rPr lang="en-GB" sz="2400" dirty="0" err="1" smtClean="0"/>
                        <a:t>Mi</a:t>
                      </a:r>
                      <a:r>
                        <a:rPr lang="en-GB" sz="2400" dirty="0" smtClean="0"/>
                        <a:t> </a:t>
                      </a:r>
                      <a:r>
                        <a:rPr lang="en-GB" sz="2400" dirty="0" err="1" smtClean="0"/>
                        <a:t>programa</a:t>
                      </a:r>
                      <a:r>
                        <a:rPr lang="en-GB" sz="2400" baseline="0" dirty="0" smtClean="0"/>
                        <a:t> </a:t>
                      </a:r>
                      <a:r>
                        <a:rPr lang="en-GB" sz="2400" baseline="0" dirty="0" err="1" smtClean="0"/>
                        <a:t>preferido</a:t>
                      </a:r>
                      <a:endParaRPr lang="en-GB" sz="2400" dirty="0"/>
                    </a:p>
                  </a:txBody>
                  <a:tcPr anchor="ctr"/>
                </a:tc>
              </a:tr>
              <a:tr h="843501">
                <a:tc>
                  <a:txBody>
                    <a:bodyPr/>
                    <a:lstStyle/>
                    <a:p>
                      <a:pPr algn="ctr"/>
                      <a:r>
                        <a:rPr lang="en-GB" sz="2400" dirty="0" err="1" smtClean="0"/>
                        <a:t>entretenido</a:t>
                      </a:r>
                      <a:r>
                        <a:rPr lang="en-GB" sz="2400" dirty="0" smtClean="0"/>
                        <a:t/>
                      </a:r>
                      <a:br>
                        <a:rPr lang="en-GB" sz="2400" dirty="0" smtClean="0"/>
                      </a:br>
                      <a:r>
                        <a:rPr lang="en-GB" sz="2400" dirty="0" smtClean="0"/>
                        <a:t>(a/</a:t>
                      </a:r>
                      <a:r>
                        <a:rPr lang="en-GB" sz="2400" dirty="0" err="1" smtClean="0"/>
                        <a:t>os</a:t>
                      </a:r>
                      <a:r>
                        <a:rPr lang="en-GB" sz="2400" dirty="0" smtClean="0"/>
                        <a:t>/as)</a:t>
                      </a:r>
                      <a:endParaRPr lang="en-GB" sz="2400" dirty="0"/>
                    </a:p>
                  </a:txBody>
                  <a:tcPr anchor="ctr"/>
                </a:tc>
                <a:tc>
                  <a:txBody>
                    <a:bodyPr/>
                    <a:lstStyle/>
                    <a:p>
                      <a:pPr algn="ctr"/>
                      <a:r>
                        <a:rPr lang="en-GB" sz="2400" dirty="0" smtClean="0"/>
                        <a:t>son</a:t>
                      </a:r>
                      <a:endParaRPr lang="en-GB" sz="2400" dirty="0"/>
                    </a:p>
                  </a:txBody>
                  <a:tcPr anchor="ctr"/>
                </a:tc>
                <a:tc>
                  <a:txBody>
                    <a:bodyPr/>
                    <a:lstStyle/>
                    <a:p>
                      <a:pPr algn="ctr"/>
                      <a:r>
                        <a:rPr lang="en-GB" sz="2400" dirty="0" err="1" smtClean="0"/>
                        <a:t>Prefiero</a:t>
                      </a:r>
                      <a:endParaRPr lang="en-GB" sz="2400" dirty="0"/>
                    </a:p>
                  </a:txBody>
                  <a:tcPr anchor="ctr"/>
                </a:tc>
              </a:tr>
              <a:tr h="843501">
                <a:tc>
                  <a:txBody>
                    <a:bodyPr/>
                    <a:lstStyle/>
                    <a:p>
                      <a:pPr algn="ctr"/>
                      <a:r>
                        <a:rPr lang="en-GB" sz="2400" dirty="0" err="1" smtClean="0"/>
                        <a:t>porque</a:t>
                      </a:r>
                      <a:endParaRPr lang="en-GB" sz="2400" dirty="0"/>
                    </a:p>
                  </a:txBody>
                  <a:tcPr anchor="ctr"/>
                </a:tc>
                <a:tc>
                  <a:txBody>
                    <a:bodyPr/>
                    <a:lstStyle/>
                    <a:p>
                      <a:pPr algn="ctr"/>
                      <a:r>
                        <a:rPr lang="en-GB" sz="2400" dirty="0" err="1" smtClean="0"/>
                        <a:t>trata</a:t>
                      </a:r>
                      <a:r>
                        <a:rPr lang="en-GB" sz="2400" dirty="0" smtClean="0"/>
                        <a:t> de</a:t>
                      </a:r>
                      <a:endParaRPr lang="en-GB" sz="2400" dirty="0"/>
                    </a:p>
                  </a:txBody>
                  <a:tcPr anchor="ctr"/>
                </a:tc>
                <a:tc>
                  <a:txBody>
                    <a:bodyPr/>
                    <a:lstStyle/>
                    <a:p>
                      <a:pPr algn="ctr"/>
                      <a:r>
                        <a:rPr lang="en-GB" sz="2400" dirty="0" smtClean="0"/>
                        <a:t>No me </a:t>
                      </a:r>
                      <a:r>
                        <a:rPr lang="en-GB" sz="2400" dirty="0" err="1" smtClean="0"/>
                        <a:t>gusta</a:t>
                      </a:r>
                      <a:r>
                        <a:rPr lang="en-GB" sz="2400" b="1" dirty="0" err="1" smtClean="0"/>
                        <a:t>n</a:t>
                      </a:r>
                      <a:r>
                        <a:rPr lang="en-GB" sz="2400" dirty="0" smtClean="0"/>
                        <a:t> </a:t>
                      </a:r>
                      <a:r>
                        <a:rPr lang="en-GB" sz="2400" dirty="0" err="1" smtClean="0"/>
                        <a:t>tanto</a:t>
                      </a:r>
                      <a:endParaRPr lang="en-GB" sz="2400" dirty="0"/>
                    </a:p>
                  </a:txBody>
                  <a:tcPr anchor="ctr"/>
                </a:tc>
              </a:tr>
              <a:tr h="565841">
                <a:tc>
                  <a:txBody>
                    <a:bodyPr/>
                    <a:lstStyle/>
                    <a:p>
                      <a:pPr algn="ctr"/>
                      <a:r>
                        <a:rPr lang="en-GB" sz="2400" dirty="0" smtClean="0"/>
                        <a:t>A mi </a:t>
                      </a:r>
                      <a:r>
                        <a:rPr lang="en-GB" sz="2400" dirty="0" err="1" smtClean="0"/>
                        <a:t>madre</a:t>
                      </a:r>
                      <a:endParaRPr lang="en-GB" sz="2400" dirty="0"/>
                    </a:p>
                  </a:txBody>
                  <a:tcPr anchor="ctr"/>
                </a:tc>
                <a:tc>
                  <a:txBody>
                    <a:bodyPr/>
                    <a:lstStyle/>
                    <a:p>
                      <a:pPr algn="ctr"/>
                      <a:r>
                        <a:rPr lang="en-GB" sz="2400" dirty="0" err="1" smtClean="0"/>
                        <a:t>una</a:t>
                      </a:r>
                      <a:r>
                        <a:rPr lang="en-GB" sz="2400" dirty="0" smtClean="0"/>
                        <a:t> </a:t>
                      </a:r>
                      <a:r>
                        <a:rPr lang="en-GB" sz="2400" dirty="0" err="1" smtClean="0"/>
                        <a:t>telenovela</a:t>
                      </a:r>
                      <a:endParaRPr lang="en-GB" sz="2400" dirty="0"/>
                    </a:p>
                  </a:txBody>
                  <a:tcPr anchor="ctr"/>
                </a:tc>
                <a:tc>
                  <a:txBody>
                    <a:bodyPr/>
                    <a:lstStyle/>
                    <a:p>
                      <a:pPr algn="ctr"/>
                      <a:r>
                        <a:rPr lang="en-GB" sz="2400" dirty="0" smtClean="0"/>
                        <a:t>tonto</a:t>
                      </a:r>
                      <a:br>
                        <a:rPr lang="en-GB" sz="2400" dirty="0" smtClean="0"/>
                      </a:br>
                      <a:r>
                        <a:rPr lang="en-GB" sz="2400" dirty="0" smtClean="0"/>
                        <a:t>(a/</a:t>
                      </a:r>
                      <a:r>
                        <a:rPr lang="en-GB" sz="2400" dirty="0" err="1" smtClean="0"/>
                        <a:t>os</a:t>
                      </a:r>
                      <a:r>
                        <a:rPr lang="en-GB" sz="2400" dirty="0" smtClean="0"/>
                        <a:t>/as)</a:t>
                      </a:r>
                      <a:endParaRPr lang="en-GB" sz="2400" dirty="0"/>
                    </a:p>
                  </a:txBody>
                  <a:tcPr anchor="ctr"/>
                </a:tc>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5445224"/>
            <a:ext cx="1246689" cy="124083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5348088"/>
            <a:ext cx="1303567" cy="1337972"/>
          </a:xfrm>
          <a:prstGeom prst="rect">
            <a:avLst/>
          </a:prstGeom>
        </p:spPr>
      </p:pic>
      <p:pic>
        <p:nvPicPr>
          <p:cNvPr id="5" name="Picture 8" descr="MCj0136689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5510845"/>
            <a:ext cx="1376705" cy="11095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MCj040772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576" y="188640"/>
            <a:ext cx="1123242" cy="11232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ca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9832" y="5331722"/>
            <a:ext cx="1008112" cy="13707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MCj031186600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8206" y="3645024"/>
            <a:ext cx="991190" cy="9900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MCj0136701000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0490" y="2060848"/>
            <a:ext cx="1132710" cy="8321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j039667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1385" y="1716698"/>
            <a:ext cx="978011" cy="10022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MCBS01654_0000[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31806" y="233089"/>
            <a:ext cx="1159124" cy="10063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 descr="MMj02835800000[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682622" y="305128"/>
            <a:ext cx="1337868" cy="10622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eletubbie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29778" y="3501008"/>
            <a:ext cx="914135" cy="139036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a:grpSpLocks/>
          </p:cNvGrpSpPr>
          <p:nvPr/>
        </p:nvGrpSpPr>
        <p:grpSpPr bwMode="auto">
          <a:xfrm>
            <a:off x="2665157" y="245307"/>
            <a:ext cx="1194866" cy="1008112"/>
            <a:chOff x="4377" y="1435"/>
            <a:chExt cx="1242" cy="1050"/>
          </a:xfrm>
        </p:grpSpPr>
        <p:pic>
          <p:nvPicPr>
            <p:cNvPr id="15" name="Picture 14" descr="murd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77" y="1616"/>
              <a:ext cx="1242" cy="86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3vptmmnc[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04" y="1435"/>
              <a:ext cx="821" cy="5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0808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21" name="Group 45"/>
          <p:cNvGraphicFramePr>
            <a:graphicFrameLocks noGrp="1"/>
          </p:cNvGraphicFramePr>
          <p:nvPr>
            <p:extLst/>
          </p:nvPr>
        </p:nvGraphicFramePr>
        <p:xfrm>
          <a:off x="429196" y="541721"/>
          <a:ext cx="8319268" cy="5767598"/>
        </p:xfrm>
        <a:graphic>
          <a:graphicData uri="http://schemas.openxmlformats.org/drawingml/2006/table">
            <a:tbl>
              <a:tblPr/>
              <a:tblGrid>
                <a:gridCol w="2079817"/>
                <a:gridCol w="2079817"/>
                <a:gridCol w="2079817"/>
                <a:gridCol w="2079817"/>
              </a:tblGrid>
              <a:tr h="18592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hier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mais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À mon avis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Je pense que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168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le weekend dernier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Ce que je trouve intéressant, c’est..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Par exemple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Avant de…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914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parce que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Je voudrais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Je préfère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Je suis allé(e)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930438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95288" y="2205038"/>
          <a:ext cx="8569325" cy="4419602"/>
        </p:xfrm>
        <a:graphic>
          <a:graphicData uri="http://schemas.openxmlformats.org/drawingml/2006/table">
            <a:tbl>
              <a:tblPr/>
              <a:tblGrid>
                <a:gridCol w="1728787"/>
                <a:gridCol w="1727200"/>
                <a:gridCol w="1649413"/>
                <a:gridCol w="1714500"/>
                <a:gridCol w="1749425"/>
              </a:tblGrid>
              <a:tr h="804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um...zu...</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schwerer als</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leicht</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aufstehen</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es würde...geben</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804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man darf (nicht/kein(e))</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wir müssen</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streng</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nicht leiden</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Mobbing</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12001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dreckig</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meiner Meinung nach</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AGs</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...fällt mir/fallen mir</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gestern</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804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letzte Woche</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Deutschland</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Schulregeln</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weder…noch…</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können</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804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Mittagspause</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gute Noten</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vielleicht</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Schuluniform</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smtClean="0">
                          <a:ln>
                            <a:noFill/>
                          </a:ln>
                          <a:solidFill>
                            <a:schemeClr val="bg1"/>
                          </a:solidFill>
                          <a:effectLst/>
                          <a:latin typeface="Calibri" pitchFamily="34" charset="0"/>
                          <a:cs typeface="Calibri" pitchFamily="34" charset="0"/>
                        </a:rPr>
                        <a:t>Gang</a:t>
                      </a:r>
                      <a:endParaRPr kumimoji="0" lang="en-GB" sz="2000" b="1" i="0" u="none" strike="noStrike" cap="none" normalizeH="0" baseline="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bl>
          </a:graphicData>
        </a:graphic>
      </p:graphicFrame>
      <p:sp>
        <p:nvSpPr>
          <p:cNvPr id="88104" name="TextBox 3"/>
          <p:cNvSpPr txBox="1">
            <a:spLocks noChangeArrowheads="1"/>
          </p:cNvSpPr>
          <p:nvPr/>
        </p:nvSpPr>
        <p:spPr bwMode="auto">
          <a:xfrm>
            <a:off x="357188" y="249238"/>
            <a:ext cx="8501062"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GB" b="1" u="sng">
                <a:solidFill>
                  <a:prstClr val="black"/>
                </a:solidFill>
                <a:latin typeface="Calibri" pitchFamily="34" charset="0"/>
                <a:cs typeface="Calibri" pitchFamily="34" charset="0"/>
              </a:rPr>
              <a:t>Spend the Words</a:t>
            </a:r>
          </a:p>
          <a:p>
            <a:pPr eaLnBrk="1" fontAlgn="base" hangingPunct="1">
              <a:spcBef>
                <a:spcPct val="0"/>
              </a:spcBef>
              <a:spcAft>
                <a:spcPct val="0"/>
              </a:spcAft>
            </a:pPr>
            <a:r>
              <a:rPr lang="en-GB" b="1">
                <a:solidFill>
                  <a:prstClr val="black"/>
                </a:solidFill>
                <a:latin typeface="Calibri" pitchFamily="34" charset="0"/>
                <a:cs typeface="Calibri" pitchFamily="34" charset="0"/>
              </a:rPr>
              <a:t>Take it in turns to ask and answer the same questions as before. This time, rather than speaking for as long as you can, you need to try and include the words below and ‘spend’ the words as you answer your 5 questions. Your partner will cross them off as you use them and you need to do the same for your partner. The first to use up all the words is the winner. </a:t>
            </a:r>
          </a:p>
        </p:txBody>
      </p:sp>
    </p:spTree>
    <p:extLst>
      <p:ext uri="{BB962C8B-B14F-4D97-AF65-F5344CB8AC3E}">
        <p14:creationId xmlns:p14="http://schemas.microsoft.com/office/powerpoint/2010/main" val="3745888984"/>
      </p:ext>
    </p:extLst>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256654" y="2420888"/>
            <a:ext cx="2520280" cy="12961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GB" sz="3600" b="1" dirty="0" err="1">
                <a:solidFill>
                  <a:prstClr val="black"/>
                </a:solidFill>
              </a:rPr>
              <a:t>c</a:t>
            </a:r>
            <a:r>
              <a:rPr lang="en-GB" sz="3600" b="1" dirty="0" err="1" smtClean="0">
                <a:solidFill>
                  <a:prstClr val="black"/>
                </a:solidFill>
              </a:rPr>
              <a:t>antar</a:t>
            </a:r>
            <a:endParaRPr lang="en-GB" sz="3600" b="1" dirty="0">
              <a:solidFill>
                <a:prstClr val="black"/>
              </a:solidFill>
            </a:endParaRPr>
          </a:p>
        </p:txBody>
      </p:sp>
      <p:cxnSp>
        <p:nvCxnSpPr>
          <p:cNvPr id="4" name="Elbow Connector 3"/>
          <p:cNvCxnSpPr>
            <a:stCxn id="2" idx="0"/>
            <a:endCxn id="5" idx="1"/>
          </p:cNvCxnSpPr>
          <p:nvPr/>
        </p:nvCxnSpPr>
        <p:spPr>
          <a:xfrm rot="5400000" flipH="1" flipV="1">
            <a:off x="5012449" y="917121"/>
            <a:ext cx="1008112" cy="1999422"/>
          </a:xfrm>
          <a:prstGeom prst="bentConnector2">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516216" y="404664"/>
            <a:ext cx="2376264" cy="20162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6" name="Smiley Face 5"/>
          <p:cNvSpPr/>
          <p:nvPr/>
        </p:nvSpPr>
        <p:spPr>
          <a:xfrm>
            <a:off x="6629908" y="548680"/>
            <a:ext cx="360040" cy="36004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7" name="Heart 6"/>
          <p:cNvSpPr/>
          <p:nvPr/>
        </p:nvSpPr>
        <p:spPr>
          <a:xfrm>
            <a:off x="7056276" y="512676"/>
            <a:ext cx="426368" cy="432048"/>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9" name="Rectangle 8"/>
          <p:cNvSpPr/>
          <p:nvPr/>
        </p:nvSpPr>
        <p:spPr>
          <a:xfrm>
            <a:off x="6516216" y="2708920"/>
            <a:ext cx="2376264" cy="20162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cxnSp>
        <p:nvCxnSpPr>
          <p:cNvPr id="12" name="Elbow Connector 11"/>
          <p:cNvCxnSpPr>
            <a:stCxn id="2" idx="3"/>
          </p:cNvCxnSpPr>
          <p:nvPr/>
        </p:nvCxnSpPr>
        <p:spPr>
          <a:xfrm flipV="1">
            <a:off x="5776934" y="2924944"/>
            <a:ext cx="739282" cy="144016"/>
          </a:xfrm>
          <a:prstGeom prst="bentConnector3">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24" name="Curved Connector 23"/>
          <p:cNvCxnSpPr>
            <a:stCxn id="2" idx="2"/>
          </p:cNvCxnSpPr>
          <p:nvPr/>
        </p:nvCxnSpPr>
        <p:spPr>
          <a:xfrm rot="16200000" flipH="1">
            <a:off x="4539596" y="3694229"/>
            <a:ext cx="1584176" cy="1629781"/>
          </a:xfrm>
          <a:prstGeom prst="curvedConnector2">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528590" y="5085184"/>
            <a:ext cx="2376264" cy="14517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30" name="Rectangle 29"/>
          <p:cNvSpPr/>
          <p:nvPr/>
        </p:nvSpPr>
        <p:spPr>
          <a:xfrm>
            <a:off x="467544" y="4869160"/>
            <a:ext cx="3816423" cy="18838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cxnSp>
        <p:nvCxnSpPr>
          <p:cNvPr id="33" name="Elbow Connector 32"/>
          <p:cNvCxnSpPr>
            <a:stCxn id="2" idx="1"/>
            <a:endCxn id="34" idx="3"/>
          </p:cNvCxnSpPr>
          <p:nvPr/>
        </p:nvCxnSpPr>
        <p:spPr>
          <a:xfrm rot="10800000">
            <a:off x="2375756" y="1295808"/>
            <a:ext cx="880899" cy="1773152"/>
          </a:xfrm>
          <a:prstGeom prst="bentConnector3">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215752" y="287696"/>
            <a:ext cx="2160003" cy="20162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cxnSp>
        <p:nvCxnSpPr>
          <p:cNvPr id="43" name="Elbow Connector 42"/>
          <p:cNvCxnSpPr>
            <a:stCxn id="2" idx="2"/>
            <a:endCxn id="30" idx="0"/>
          </p:cNvCxnSpPr>
          <p:nvPr/>
        </p:nvCxnSpPr>
        <p:spPr>
          <a:xfrm rot="5400000">
            <a:off x="2870211" y="3222577"/>
            <a:ext cx="1152128" cy="2141038"/>
          </a:xfrm>
          <a:prstGeom prst="bentConnector3">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483768" y="116632"/>
            <a:ext cx="3905234" cy="523220"/>
          </a:xfrm>
          <a:prstGeom prst="rect">
            <a:avLst/>
          </a:prstGeom>
          <a:noFill/>
          <a:ln>
            <a:solidFill>
              <a:schemeClr val="tx1"/>
            </a:solidFill>
          </a:ln>
        </p:spPr>
        <p:txBody>
          <a:bodyPr wrap="square" rtlCol="0">
            <a:spAutoFit/>
          </a:bodyPr>
          <a:lstStyle/>
          <a:p>
            <a:pPr algn="ctr" fontAlgn="base">
              <a:spcBef>
                <a:spcPct val="0"/>
              </a:spcBef>
              <a:spcAft>
                <a:spcPct val="0"/>
              </a:spcAft>
            </a:pPr>
            <a:r>
              <a:rPr lang="en-GB" sz="1400" dirty="0" smtClean="0">
                <a:solidFill>
                  <a:prstClr val="black"/>
                </a:solidFill>
                <a:latin typeface="Arial" charset="0"/>
              </a:rPr>
              <a:t>Prepare to speak about one hobby that you like.  Use this one as a model.</a:t>
            </a:r>
            <a:endParaRPr lang="en-GB" sz="1400" dirty="0">
              <a:solidFill>
                <a:prstClr val="black"/>
              </a:solidFill>
              <a:latin typeface="Arial" charset="0"/>
            </a:endParaRPr>
          </a:p>
        </p:txBody>
      </p:sp>
      <p:sp>
        <p:nvSpPr>
          <p:cNvPr id="17" name="TextBox 16"/>
          <p:cNvSpPr txBox="1"/>
          <p:nvPr/>
        </p:nvSpPr>
        <p:spPr>
          <a:xfrm>
            <a:off x="4716016" y="1497558"/>
            <a:ext cx="1368152" cy="646331"/>
          </a:xfrm>
          <a:prstGeom prst="rect">
            <a:avLst/>
          </a:prstGeom>
          <a:noFill/>
        </p:spPr>
        <p:txBody>
          <a:bodyPr wrap="square" rtlCol="0">
            <a:spAutoFit/>
          </a:bodyPr>
          <a:lstStyle/>
          <a:p>
            <a:pPr fontAlgn="base">
              <a:spcBef>
                <a:spcPct val="0"/>
              </a:spcBef>
              <a:spcAft>
                <a:spcPct val="0"/>
              </a:spcAft>
            </a:pPr>
            <a:r>
              <a:rPr lang="en-GB" dirty="0" smtClean="0">
                <a:solidFill>
                  <a:prstClr val="black"/>
                </a:solidFill>
                <a:latin typeface="Arial" charset="0"/>
              </a:rPr>
              <a:t>¿</a:t>
            </a:r>
            <a:r>
              <a:rPr lang="en-GB" dirty="0" err="1" smtClean="0">
                <a:solidFill>
                  <a:prstClr val="black"/>
                </a:solidFill>
                <a:latin typeface="Arial" charset="0"/>
              </a:rPr>
              <a:t>Cuándo</a:t>
            </a:r>
            <a:r>
              <a:rPr lang="en-GB" dirty="0" smtClean="0">
                <a:solidFill>
                  <a:prstClr val="black"/>
                </a:solidFill>
                <a:latin typeface="Arial" charset="0"/>
              </a:rPr>
              <a:t>?</a:t>
            </a:r>
            <a:br>
              <a:rPr lang="en-GB" dirty="0" smtClean="0">
                <a:solidFill>
                  <a:prstClr val="black"/>
                </a:solidFill>
                <a:latin typeface="Arial" charset="0"/>
              </a:rPr>
            </a:br>
            <a:r>
              <a:rPr lang="en-GB" dirty="0" smtClean="0">
                <a:solidFill>
                  <a:prstClr val="black"/>
                </a:solidFill>
                <a:latin typeface="Arial" charset="0"/>
              </a:rPr>
              <a:t>¿</a:t>
            </a:r>
            <a:r>
              <a:rPr lang="en-GB" dirty="0" err="1" smtClean="0">
                <a:solidFill>
                  <a:prstClr val="black"/>
                </a:solidFill>
                <a:latin typeface="Arial" charset="0"/>
              </a:rPr>
              <a:t>Dónde</a:t>
            </a:r>
            <a:r>
              <a:rPr lang="en-GB" dirty="0" smtClean="0">
                <a:solidFill>
                  <a:prstClr val="black"/>
                </a:solidFill>
                <a:latin typeface="Arial" charset="0"/>
              </a:rPr>
              <a:t>?</a:t>
            </a:r>
            <a:endParaRPr lang="en-GB" dirty="0">
              <a:solidFill>
                <a:prstClr val="black"/>
              </a:solidFill>
              <a:latin typeface="Arial" charset="0"/>
            </a:endParaRPr>
          </a:p>
        </p:txBody>
      </p:sp>
      <p:sp>
        <p:nvSpPr>
          <p:cNvPr id="18" name="TextBox 17"/>
          <p:cNvSpPr txBox="1"/>
          <p:nvPr/>
        </p:nvSpPr>
        <p:spPr>
          <a:xfrm>
            <a:off x="4716016" y="3801814"/>
            <a:ext cx="1744994" cy="646331"/>
          </a:xfrm>
          <a:prstGeom prst="rect">
            <a:avLst/>
          </a:prstGeom>
          <a:noFill/>
        </p:spPr>
        <p:txBody>
          <a:bodyPr wrap="square" rtlCol="0">
            <a:spAutoFit/>
          </a:bodyPr>
          <a:lstStyle/>
          <a:p>
            <a:pPr fontAlgn="base">
              <a:spcBef>
                <a:spcPct val="0"/>
              </a:spcBef>
              <a:spcAft>
                <a:spcPct val="0"/>
              </a:spcAft>
            </a:pPr>
            <a:r>
              <a:rPr lang="en-GB" dirty="0" smtClean="0">
                <a:solidFill>
                  <a:prstClr val="black"/>
                </a:solidFill>
                <a:latin typeface="Arial" charset="0"/>
              </a:rPr>
              <a:t>¿</a:t>
            </a:r>
            <a:r>
              <a:rPr lang="en-GB" dirty="0" err="1" smtClean="0">
                <a:solidFill>
                  <a:prstClr val="black"/>
                </a:solidFill>
                <a:latin typeface="Arial" charset="0"/>
              </a:rPr>
              <a:t>Por</a:t>
            </a:r>
            <a:r>
              <a:rPr lang="en-GB" dirty="0" smtClean="0">
                <a:solidFill>
                  <a:prstClr val="black"/>
                </a:solidFill>
                <a:latin typeface="Arial" charset="0"/>
              </a:rPr>
              <a:t> </a:t>
            </a:r>
            <a:r>
              <a:rPr lang="en-GB" dirty="0" err="1" smtClean="0">
                <a:solidFill>
                  <a:prstClr val="black"/>
                </a:solidFill>
                <a:latin typeface="Arial" charset="0"/>
              </a:rPr>
              <a:t>qué</a:t>
            </a:r>
            <a:r>
              <a:rPr lang="en-GB" dirty="0" smtClean="0">
                <a:solidFill>
                  <a:prstClr val="black"/>
                </a:solidFill>
                <a:latin typeface="Arial" charset="0"/>
              </a:rPr>
              <a:t> </a:t>
            </a:r>
            <a:r>
              <a:rPr lang="en-GB" dirty="0" err="1" smtClean="0">
                <a:solidFill>
                  <a:prstClr val="black"/>
                </a:solidFill>
                <a:latin typeface="Arial" charset="0"/>
              </a:rPr>
              <a:t>te</a:t>
            </a:r>
            <a:r>
              <a:rPr lang="en-GB" dirty="0" smtClean="0">
                <a:solidFill>
                  <a:prstClr val="black"/>
                </a:solidFill>
                <a:latin typeface="Arial" charset="0"/>
              </a:rPr>
              <a:t> </a:t>
            </a:r>
            <a:r>
              <a:rPr lang="en-GB" dirty="0" err="1" smtClean="0">
                <a:solidFill>
                  <a:prstClr val="black"/>
                </a:solidFill>
                <a:latin typeface="Arial" charset="0"/>
              </a:rPr>
              <a:t>gusta</a:t>
            </a:r>
            <a:r>
              <a:rPr lang="en-GB" dirty="0" smtClean="0">
                <a:solidFill>
                  <a:prstClr val="black"/>
                </a:solidFill>
                <a:latin typeface="Arial" charset="0"/>
              </a:rPr>
              <a:t>?</a:t>
            </a:r>
            <a:endParaRPr lang="en-GB" dirty="0">
              <a:solidFill>
                <a:prstClr val="black"/>
              </a:solidFill>
              <a:latin typeface="Arial" charset="0"/>
            </a:endParaRPr>
          </a:p>
        </p:txBody>
      </p:sp>
      <p:sp>
        <p:nvSpPr>
          <p:cNvPr id="19" name="TextBox 18"/>
          <p:cNvSpPr txBox="1"/>
          <p:nvPr/>
        </p:nvSpPr>
        <p:spPr>
          <a:xfrm>
            <a:off x="4716016" y="5487913"/>
            <a:ext cx="1744994" cy="1200329"/>
          </a:xfrm>
          <a:prstGeom prst="rect">
            <a:avLst/>
          </a:prstGeom>
          <a:noFill/>
        </p:spPr>
        <p:txBody>
          <a:bodyPr wrap="square" rtlCol="0">
            <a:spAutoFit/>
          </a:bodyPr>
          <a:lstStyle/>
          <a:p>
            <a:pPr fontAlgn="base">
              <a:spcBef>
                <a:spcPct val="0"/>
              </a:spcBef>
              <a:spcAft>
                <a:spcPct val="0"/>
              </a:spcAft>
            </a:pPr>
            <a:r>
              <a:rPr lang="en-GB" dirty="0" smtClean="0">
                <a:solidFill>
                  <a:prstClr val="black"/>
                </a:solidFill>
                <a:latin typeface="Arial" charset="0"/>
              </a:rPr>
              <a:t>¿</a:t>
            </a:r>
            <a:r>
              <a:rPr lang="en-GB" dirty="0" err="1" smtClean="0">
                <a:solidFill>
                  <a:prstClr val="black"/>
                </a:solidFill>
                <a:latin typeface="Arial" charset="0"/>
              </a:rPr>
              <a:t>Cuándo</a:t>
            </a:r>
            <a:r>
              <a:rPr lang="en-GB" dirty="0" smtClean="0">
                <a:solidFill>
                  <a:prstClr val="black"/>
                </a:solidFill>
                <a:latin typeface="Arial" charset="0"/>
              </a:rPr>
              <a:t> </a:t>
            </a:r>
            <a:r>
              <a:rPr lang="en-GB" dirty="0" err="1" smtClean="0">
                <a:solidFill>
                  <a:prstClr val="black"/>
                </a:solidFill>
                <a:latin typeface="Arial" charset="0"/>
              </a:rPr>
              <a:t>empezaste</a:t>
            </a:r>
            <a:r>
              <a:rPr lang="en-GB" dirty="0" smtClean="0">
                <a:solidFill>
                  <a:prstClr val="black"/>
                </a:solidFill>
                <a:latin typeface="Arial" charset="0"/>
              </a:rPr>
              <a:t>? (When did you start?)</a:t>
            </a:r>
            <a:endParaRPr lang="en-GB" dirty="0">
              <a:solidFill>
                <a:prstClr val="black"/>
              </a:solidFill>
              <a:latin typeface="Arial" charset="0"/>
            </a:endParaRPr>
          </a:p>
        </p:txBody>
      </p:sp>
      <p:sp>
        <p:nvSpPr>
          <p:cNvPr id="20" name="TextBox 19"/>
          <p:cNvSpPr txBox="1"/>
          <p:nvPr/>
        </p:nvSpPr>
        <p:spPr>
          <a:xfrm>
            <a:off x="336356" y="3847980"/>
            <a:ext cx="3411979" cy="369332"/>
          </a:xfrm>
          <a:prstGeom prst="rect">
            <a:avLst/>
          </a:prstGeom>
          <a:noFill/>
        </p:spPr>
        <p:txBody>
          <a:bodyPr wrap="square" rtlCol="0">
            <a:spAutoFit/>
          </a:bodyPr>
          <a:lstStyle/>
          <a:p>
            <a:pPr fontAlgn="base">
              <a:spcBef>
                <a:spcPct val="0"/>
              </a:spcBef>
              <a:spcAft>
                <a:spcPct val="0"/>
              </a:spcAft>
            </a:pPr>
            <a:r>
              <a:rPr lang="en-GB" dirty="0" smtClean="0">
                <a:solidFill>
                  <a:prstClr val="black"/>
                </a:solidFill>
                <a:latin typeface="Arial" charset="0"/>
              </a:rPr>
              <a:t>¿</a:t>
            </a:r>
            <a:r>
              <a:rPr lang="en-GB" dirty="0" err="1" smtClean="0">
                <a:solidFill>
                  <a:prstClr val="black"/>
                </a:solidFill>
                <a:latin typeface="Arial" charset="0"/>
              </a:rPr>
              <a:t>Admiras</a:t>
            </a:r>
            <a:r>
              <a:rPr lang="en-GB" dirty="0" smtClean="0">
                <a:solidFill>
                  <a:prstClr val="black"/>
                </a:solidFill>
                <a:latin typeface="Arial" charset="0"/>
              </a:rPr>
              <a:t> a </a:t>
            </a:r>
            <a:r>
              <a:rPr lang="en-GB" dirty="0" err="1" smtClean="0">
                <a:solidFill>
                  <a:prstClr val="black"/>
                </a:solidFill>
                <a:latin typeface="Arial" charset="0"/>
              </a:rPr>
              <a:t>alguien</a:t>
            </a:r>
            <a:r>
              <a:rPr lang="en-GB" dirty="0" smtClean="0">
                <a:solidFill>
                  <a:prstClr val="black"/>
                </a:solidFill>
                <a:latin typeface="Arial" charset="0"/>
              </a:rPr>
              <a:t>?</a:t>
            </a:r>
            <a:endParaRPr lang="en-GB" dirty="0">
              <a:solidFill>
                <a:prstClr val="black"/>
              </a:solidFill>
              <a:latin typeface="Arial" charset="0"/>
            </a:endParaRPr>
          </a:p>
        </p:txBody>
      </p:sp>
      <p:sp>
        <p:nvSpPr>
          <p:cNvPr id="21" name="TextBox 20"/>
          <p:cNvSpPr txBox="1"/>
          <p:nvPr/>
        </p:nvSpPr>
        <p:spPr>
          <a:xfrm>
            <a:off x="251520" y="2607295"/>
            <a:ext cx="2448272" cy="369332"/>
          </a:xfrm>
          <a:prstGeom prst="rect">
            <a:avLst/>
          </a:prstGeom>
          <a:noFill/>
        </p:spPr>
        <p:txBody>
          <a:bodyPr wrap="square" rtlCol="0">
            <a:spAutoFit/>
          </a:bodyPr>
          <a:lstStyle/>
          <a:p>
            <a:pPr fontAlgn="base">
              <a:spcBef>
                <a:spcPct val="0"/>
              </a:spcBef>
              <a:spcAft>
                <a:spcPct val="0"/>
              </a:spcAft>
            </a:pPr>
            <a:r>
              <a:rPr lang="en-GB" dirty="0" smtClean="0">
                <a:solidFill>
                  <a:prstClr val="black"/>
                </a:solidFill>
                <a:latin typeface="Arial" charset="0"/>
              </a:rPr>
              <a:t>¿</a:t>
            </a:r>
            <a:r>
              <a:rPr lang="en-GB" dirty="0" err="1" smtClean="0">
                <a:solidFill>
                  <a:prstClr val="black"/>
                </a:solidFill>
                <a:latin typeface="Arial" charset="0"/>
              </a:rPr>
              <a:t>Otra</a:t>
            </a:r>
            <a:r>
              <a:rPr lang="en-GB" dirty="0" smtClean="0">
                <a:solidFill>
                  <a:prstClr val="black"/>
                </a:solidFill>
                <a:latin typeface="Arial" charset="0"/>
              </a:rPr>
              <a:t> </a:t>
            </a:r>
            <a:r>
              <a:rPr lang="en-GB" dirty="0" err="1" smtClean="0">
                <a:solidFill>
                  <a:prstClr val="black"/>
                </a:solidFill>
                <a:latin typeface="Arial" charset="0"/>
              </a:rPr>
              <a:t>actividad</a:t>
            </a:r>
            <a:r>
              <a:rPr lang="en-GB" dirty="0" smtClean="0">
                <a:solidFill>
                  <a:prstClr val="black"/>
                </a:solidFill>
                <a:latin typeface="Arial" charset="0"/>
              </a:rPr>
              <a:t>?</a:t>
            </a:r>
            <a:endParaRPr lang="en-GB" dirty="0">
              <a:solidFill>
                <a:prstClr val="black"/>
              </a:solidFill>
              <a:latin typeface="Arial" charset="0"/>
            </a:endParaRPr>
          </a:p>
        </p:txBody>
      </p:sp>
      <p:sp>
        <p:nvSpPr>
          <p:cNvPr id="3" name="TextBox 2"/>
          <p:cNvSpPr txBox="1"/>
          <p:nvPr/>
        </p:nvSpPr>
        <p:spPr>
          <a:xfrm>
            <a:off x="6516216" y="944724"/>
            <a:ext cx="2274946" cy="1477328"/>
          </a:xfrm>
          <a:prstGeom prst="rect">
            <a:avLst/>
          </a:prstGeom>
          <a:noFill/>
        </p:spPr>
        <p:txBody>
          <a:bodyPr wrap="square" rtlCol="0">
            <a:spAutoFit/>
          </a:bodyPr>
          <a:lstStyle/>
          <a:p>
            <a:pPr fontAlgn="base">
              <a:spcBef>
                <a:spcPct val="0"/>
              </a:spcBef>
              <a:spcAft>
                <a:spcPct val="0"/>
              </a:spcAft>
            </a:pPr>
            <a:r>
              <a:rPr lang="en-GB" dirty="0" smtClean="0">
                <a:solidFill>
                  <a:prstClr val="black"/>
                </a:solidFill>
                <a:latin typeface="Arial" charset="0"/>
              </a:rPr>
              <a:t>Me </a:t>
            </a:r>
            <a:r>
              <a:rPr lang="en-GB" dirty="0" err="1" smtClean="0">
                <a:solidFill>
                  <a:prstClr val="black"/>
                </a:solidFill>
                <a:latin typeface="Arial" charset="0"/>
              </a:rPr>
              <a:t>encanta</a:t>
            </a:r>
            <a:r>
              <a:rPr lang="en-GB" dirty="0" smtClean="0">
                <a:solidFill>
                  <a:prstClr val="black"/>
                </a:solidFill>
                <a:latin typeface="Arial" charset="0"/>
              </a:rPr>
              <a:t> </a:t>
            </a:r>
            <a:r>
              <a:rPr lang="en-GB" b="1" u="sng" dirty="0" err="1" smtClean="0">
                <a:solidFill>
                  <a:prstClr val="black"/>
                </a:solidFill>
                <a:latin typeface="Arial" charset="0"/>
              </a:rPr>
              <a:t>cantar</a:t>
            </a:r>
            <a:r>
              <a:rPr lang="en-GB" dirty="0" smtClean="0">
                <a:solidFill>
                  <a:prstClr val="black"/>
                </a:solidFill>
                <a:latin typeface="Arial" charset="0"/>
              </a:rPr>
              <a:t>.  </a:t>
            </a:r>
            <a:r>
              <a:rPr lang="en-GB" b="1" u="sng" dirty="0" smtClean="0">
                <a:solidFill>
                  <a:prstClr val="black"/>
                </a:solidFill>
                <a:latin typeface="Arial" charset="0"/>
              </a:rPr>
              <a:t>Canto</a:t>
            </a:r>
            <a:r>
              <a:rPr lang="en-GB" dirty="0" smtClean="0">
                <a:solidFill>
                  <a:prstClr val="black"/>
                </a:solidFill>
                <a:latin typeface="Arial" charset="0"/>
              </a:rPr>
              <a:t> </a:t>
            </a:r>
            <a:r>
              <a:rPr lang="en-GB" dirty="0" err="1" smtClean="0">
                <a:solidFill>
                  <a:prstClr val="black"/>
                </a:solidFill>
                <a:latin typeface="Arial" charset="0"/>
              </a:rPr>
              <a:t>todos</a:t>
            </a:r>
            <a:r>
              <a:rPr lang="en-GB" dirty="0" smtClean="0">
                <a:solidFill>
                  <a:prstClr val="black"/>
                </a:solidFill>
                <a:latin typeface="Arial" charset="0"/>
              </a:rPr>
              <a:t> los </a:t>
            </a:r>
            <a:r>
              <a:rPr lang="en-GB" dirty="0" err="1" smtClean="0">
                <a:solidFill>
                  <a:prstClr val="black"/>
                </a:solidFill>
                <a:latin typeface="Arial" charset="0"/>
              </a:rPr>
              <a:t>días</a:t>
            </a:r>
            <a:r>
              <a:rPr lang="en-GB" dirty="0" smtClean="0">
                <a:solidFill>
                  <a:prstClr val="black"/>
                </a:solidFill>
                <a:latin typeface="Arial" charset="0"/>
              </a:rPr>
              <a:t> en casa y a </a:t>
            </a:r>
            <a:r>
              <a:rPr lang="en-GB" dirty="0" err="1" smtClean="0">
                <a:solidFill>
                  <a:prstClr val="black"/>
                </a:solidFill>
                <a:latin typeface="Arial" charset="0"/>
              </a:rPr>
              <a:t>veces</a:t>
            </a:r>
            <a:r>
              <a:rPr lang="en-GB" dirty="0" smtClean="0">
                <a:solidFill>
                  <a:prstClr val="black"/>
                </a:solidFill>
                <a:latin typeface="Arial" charset="0"/>
              </a:rPr>
              <a:t> en </a:t>
            </a:r>
            <a:r>
              <a:rPr lang="en-GB" dirty="0" err="1" smtClean="0">
                <a:solidFill>
                  <a:prstClr val="black"/>
                </a:solidFill>
                <a:latin typeface="Arial" charset="0"/>
              </a:rPr>
              <a:t>conciertos</a:t>
            </a:r>
            <a:r>
              <a:rPr lang="en-GB" dirty="0" smtClean="0">
                <a:solidFill>
                  <a:prstClr val="black"/>
                </a:solidFill>
                <a:latin typeface="Arial" charset="0"/>
              </a:rPr>
              <a:t> en el </a:t>
            </a:r>
            <a:r>
              <a:rPr lang="en-GB" dirty="0" err="1" smtClean="0">
                <a:solidFill>
                  <a:prstClr val="black"/>
                </a:solidFill>
                <a:latin typeface="Arial" charset="0"/>
              </a:rPr>
              <a:t>colegio</a:t>
            </a:r>
            <a:r>
              <a:rPr lang="en-GB" dirty="0" smtClean="0">
                <a:solidFill>
                  <a:prstClr val="black"/>
                </a:solidFill>
                <a:latin typeface="Arial" charset="0"/>
              </a:rPr>
              <a:t> o en la </a:t>
            </a:r>
            <a:r>
              <a:rPr lang="en-GB" dirty="0" err="1" smtClean="0">
                <a:solidFill>
                  <a:prstClr val="black"/>
                </a:solidFill>
                <a:latin typeface="Arial" charset="0"/>
              </a:rPr>
              <a:t>iglesia</a:t>
            </a:r>
            <a:r>
              <a:rPr lang="en-GB" dirty="0" smtClean="0">
                <a:solidFill>
                  <a:prstClr val="black"/>
                </a:solidFill>
                <a:latin typeface="Arial" charset="0"/>
              </a:rPr>
              <a:t>. </a:t>
            </a:r>
            <a:endParaRPr lang="en-GB" dirty="0">
              <a:solidFill>
                <a:prstClr val="black"/>
              </a:solidFill>
              <a:latin typeface="Arial" charset="0"/>
            </a:endParaRPr>
          </a:p>
        </p:txBody>
      </p:sp>
      <p:sp>
        <p:nvSpPr>
          <p:cNvPr id="22" name="TextBox 21"/>
          <p:cNvSpPr txBox="1"/>
          <p:nvPr/>
        </p:nvSpPr>
        <p:spPr>
          <a:xfrm>
            <a:off x="6617534" y="2959784"/>
            <a:ext cx="2274946" cy="1477328"/>
          </a:xfrm>
          <a:prstGeom prst="rect">
            <a:avLst/>
          </a:prstGeom>
          <a:noFill/>
        </p:spPr>
        <p:txBody>
          <a:bodyPr wrap="square" rtlCol="0">
            <a:spAutoFit/>
          </a:bodyPr>
          <a:lstStyle/>
          <a:p>
            <a:pPr fontAlgn="base">
              <a:spcBef>
                <a:spcPct val="0"/>
              </a:spcBef>
              <a:spcAft>
                <a:spcPct val="0"/>
              </a:spcAft>
            </a:pPr>
            <a:r>
              <a:rPr lang="en-GB" dirty="0" smtClean="0">
                <a:solidFill>
                  <a:prstClr val="black"/>
                </a:solidFill>
                <a:latin typeface="Arial" charset="0"/>
              </a:rPr>
              <a:t>Me </a:t>
            </a:r>
            <a:r>
              <a:rPr lang="en-GB" dirty="0" err="1" smtClean="0">
                <a:solidFill>
                  <a:prstClr val="black"/>
                </a:solidFill>
                <a:latin typeface="Arial" charset="0"/>
              </a:rPr>
              <a:t>encanta</a:t>
            </a:r>
            <a:r>
              <a:rPr lang="en-GB" dirty="0" smtClean="0">
                <a:solidFill>
                  <a:prstClr val="black"/>
                </a:solidFill>
                <a:latin typeface="Arial" charset="0"/>
              </a:rPr>
              <a:t> </a:t>
            </a:r>
            <a:r>
              <a:rPr lang="en-GB" b="1" u="sng" dirty="0" err="1" smtClean="0">
                <a:solidFill>
                  <a:prstClr val="black"/>
                </a:solidFill>
                <a:latin typeface="Arial" charset="0"/>
              </a:rPr>
              <a:t>cantar</a:t>
            </a:r>
            <a:r>
              <a:rPr lang="en-GB" b="1" u="sng" dirty="0" smtClean="0">
                <a:solidFill>
                  <a:prstClr val="black"/>
                </a:solidFill>
                <a:latin typeface="Arial" charset="0"/>
              </a:rPr>
              <a:t> </a:t>
            </a:r>
            <a:r>
              <a:rPr lang="en-GB" dirty="0" err="1" smtClean="0">
                <a:solidFill>
                  <a:prstClr val="black"/>
                </a:solidFill>
                <a:latin typeface="Arial" charset="0"/>
              </a:rPr>
              <a:t>porque</a:t>
            </a:r>
            <a:r>
              <a:rPr lang="en-GB" dirty="0" smtClean="0">
                <a:solidFill>
                  <a:prstClr val="black"/>
                </a:solidFill>
                <a:latin typeface="Arial" charset="0"/>
              </a:rPr>
              <a:t> </a:t>
            </a:r>
            <a:r>
              <a:rPr lang="en-GB" dirty="0" err="1" smtClean="0">
                <a:solidFill>
                  <a:prstClr val="black"/>
                </a:solidFill>
                <a:latin typeface="Arial" charset="0"/>
              </a:rPr>
              <a:t>es</a:t>
            </a:r>
            <a:r>
              <a:rPr lang="en-GB" dirty="0" smtClean="0">
                <a:solidFill>
                  <a:prstClr val="black"/>
                </a:solidFill>
                <a:latin typeface="Arial" charset="0"/>
              </a:rPr>
              <a:t> </a:t>
            </a:r>
            <a:r>
              <a:rPr lang="en-GB" dirty="0" err="1" smtClean="0">
                <a:solidFill>
                  <a:prstClr val="black"/>
                </a:solidFill>
                <a:latin typeface="Arial" charset="0"/>
              </a:rPr>
              <a:t>divertido</a:t>
            </a:r>
            <a:r>
              <a:rPr lang="en-GB" dirty="0" smtClean="0">
                <a:solidFill>
                  <a:prstClr val="black"/>
                </a:solidFill>
                <a:latin typeface="Arial" charset="0"/>
              </a:rPr>
              <a:t> y </a:t>
            </a:r>
            <a:r>
              <a:rPr lang="en-GB" dirty="0" err="1" smtClean="0">
                <a:solidFill>
                  <a:prstClr val="black"/>
                </a:solidFill>
                <a:latin typeface="Arial" charset="0"/>
              </a:rPr>
              <a:t>relajante</a:t>
            </a:r>
            <a:r>
              <a:rPr lang="en-GB" dirty="0" smtClean="0">
                <a:solidFill>
                  <a:prstClr val="black"/>
                </a:solidFill>
                <a:latin typeface="Arial" charset="0"/>
              </a:rPr>
              <a:t> y </a:t>
            </a:r>
            <a:r>
              <a:rPr lang="en-GB" dirty="0" err="1" smtClean="0">
                <a:solidFill>
                  <a:prstClr val="black"/>
                </a:solidFill>
                <a:latin typeface="Arial" charset="0"/>
              </a:rPr>
              <a:t>también</a:t>
            </a:r>
            <a:r>
              <a:rPr lang="en-GB" dirty="0" smtClean="0">
                <a:solidFill>
                  <a:prstClr val="black"/>
                </a:solidFill>
                <a:latin typeface="Arial" charset="0"/>
              </a:rPr>
              <a:t> </a:t>
            </a:r>
            <a:r>
              <a:rPr lang="en-GB" dirty="0" err="1" smtClean="0">
                <a:solidFill>
                  <a:prstClr val="black"/>
                </a:solidFill>
                <a:latin typeface="Arial" charset="0"/>
              </a:rPr>
              <a:t>porque</a:t>
            </a:r>
            <a:r>
              <a:rPr lang="en-GB" dirty="0" smtClean="0">
                <a:solidFill>
                  <a:prstClr val="black"/>
                </a:solidFill>
                <a:latin typeface="Arial" charset="0"/>
              </a:rPr>
              <a:t> me </a:t>
            </a:r>
            <a:r>
              <a:rPr lang="en-GB" dirty="0" err="1" smtClean="0">
                <a:solidFill>
                  <a:prstClr val="black"/>
                </a:solidFill>
                <a:latin typeface="Arial" charset="0"/>
              </a:rPr>
              <a:t>gusta</a:t>
            </a:r>
            <a:r>
              <a:rPr lang="en-GB" dirty="0" smtClean="0">
                <a:solidFill>
                  <a:prstClr val="black"/>
                </a:solidFill>
                <a:latin typeface="Arial" charset="0"/>
              </a:rPr>
              <a:t> la </a:t>
            </a:r>
            <a:r>
              <a:rPr lang="en-GB" dirty="0" err="1" smtClean="0">
                <a:solidFill>
                  <a:prstClr val="black"/>
                </a:solidFill>
                <a:latin typeface="Arial" charset="0"/>
              </a:rPr>
              <a:t>música</a:t>
            </a:r>
            <a:r>
              <a:rPr lang="en-GB" dirty="0" smtClean="0">
                <a:solidFill>
                  <a:prstClr val="black"/>
                </a:solidFill>
                <a:latin typeface="Arial" charset="0"/>
              </a:rPr>
              <a:t>. </a:t>
            </a:r>
            <a:endParaRPr lang="en-GB" dirty="0">
              <a:solidFill>
                <a:prstClr val="black"/>
              </a:solidFill>
              <a:latin typeface="Arial" charset="0"/>
            </a:endParaRPr>
          </a:p>
        </p:txBody>
      </p:sp>
      <p:sp>
        <p:nvSpPr>
          <p:cNvPr id="23" name="TextBox 22"/>
          <p:cNvSpPr txBox="1"/>
          <p:nvPr/>
        </p:nvSpPr>
        <p:spPr>
          <a:xfrm>
            <a:off x="6617534" y="5085184"/>
            <a:ext cx="2274946" cy="646331"/>
          </a:xfrm>
          <a:prstGeom prst="rect">
            <a:avLst/>
          </a:prstGeom>
          <a:noFill/>
        </p:spPr>
        <p:txBody>
          <a:bodyPr wrap="square" rtlCol="0">
            <a:spAutoFit/>
          </a:bodyPr>
          <a:lstStyle/>
          <a:p>
            <a:pPr fontAlgn="base">
              <a:spcBef>
                <a:spcPct val="0"/>
              </a:spcBef>
              <a:spcAft>
                <a:spcPct val="0"/>
              </a:spcAft>
            </a:pPr>
            <a:r>
              <a:rPr lang="en-GB" dirty="0" err="1" smtClean="0">
                <a:solidFill>
                  <a:prstClr val="black"/>
                </a:solidFill>
                <a:latin typeface="Arial" charset="0"/>
              </a:rPr>
              <a:t>Empecé</a:t>
            </a:r>
            <a:r>
              <a:rPr lang="en-GB" dirty="0" smtClean="0">
                <a:solidFill>
                  <a:prstClr val="black"/>
                </a:solidFill>
                <a:latin typeface="Arial" charset="0"/>
              </a:rPr>
              <a:t> a </a:t>
            </a:r>
            <a:r>
              <a:rPr lang="en-GB" b="1" u="sng" dirty="0" err="1" smtClean="0">
                <a:solidFill>
                  <a:prstClr val="black"/>
                </a:solidFill>
                <a:latin typeface="Arial" charset="0"/>
              </a:rPr>
              <a:t>cantar</a:t>
            </a:r>
            <a:r>
              <a:rPr lang="en-GB" b="1" u="sng" dirty="0" smtClean="0">
                <a:solidFill>
                  <a:prstClr val="black"/>
                </a:solidFill>
                <a:latin typeface="Arial" charset="0"/>
              </a:rPr>
              <a:t> </a:t>
            </a:r>
            <a:r>
              <a:rPr lang="en-GB" dirty="0" err="1" smtClean="0">
                <a:solidFill>
                  <a:prstClr val="black"/>
                </a:solidFill>
                <a:latin typeface="Arial" charset="0"/>
              </a:rPr>
              <a:t>cuando</a:t>
            </a:r>
            <a:r>
              <a:rPr lang="en-GB" dirty="0" smtClean="0">
                <a:solidFill>
                  <a:prstClr val="black"/>
                </a:solidFill>
                <a:latin typeface="Arial" charset="0"/>
              </a:rPr>
              <a:t> </a:t>
            </a:r>
            <a:r>
              <a:rPr lang="en-GB" dirty="0" err="1" smtClean="0">
                <a:solidFill>
                  <a:prstClr val="black"/>
                </a:solidFill>
                <a:latin typeface="Arial" charset="0"/>
              </a:rPr>
              <a:t>tenía</a:t>
            </a:r>
            <a:r>
              <a:rPr lang="en-GB" dirty="0" smtClean="0">
                <a:solidFill>
                  <a:prstClr val="black"/>
                </a:solidFill>
                <a:latin typeface="Arial" charset="0"/>
              </a:rPr>
              <a:t> 5 </a:t>
            </a:r>
            <a:r>
              <a:rPr lang="en-GB" dirty="0" err="1" smtClean="0">
                <a:solidFill>
                  <a:prstClr val="black"/>
                </a:solidFill>
                <a:latin typeface="Arial" charset="0"/>
              </a:rPr>
              <a:t>años</a:t>
            </a:r>
            <a:r>
              <a:rPr lang="en-GB" dirty="0" smtClean="0">
                <a:solidFill>
                  <a:prstClr val="black"/>
                </a:solidFill>
                <a:latin typeface="Arial" charset="0"/>
              </a:rPr>
              <a:t>.</a:t>
            </a:r>
            <a:endParaRPr lang="en-GB" dirty="0">
              <a:solidFill>
                <a:prstClr val="black"/>
              </a:solidFill>
              <a:latin typeface="Arial" charset="0"/>
            </a:endParaRPr>
          </a:p>
        </p:txBody>
      </p:sp>
      <p:sp>
        <p:nvSpPr>
          <p:cNvPr id="25" name="TextBox 24"/>
          <p:cNvSpPr txBox="1"/>
          <p:nvPr/>
        </p:nvSpPr>
        <p:spPr>
          <a:xfrm>
            <a:off x="558348" y="5048016"/>
            <a:ext cx="3581603" cy="1477328"/>
          </a:xfrm>
          <a:prstGeom prst="rect">
            <a:avLst/>
          </a:prstGeom>
          <a:noFill/>
        </p:spPr>
        <p:txBody>
          <a:bodyPr wrap="square" rtlCol="0">
            <a:spAutoFit/>
          </a:bodyPr>
          <a:lstStyle/>
          <a:p>
            <a:pPr fontAlgn="base">
              <a:spcBef>
                <a:spcPct val="0"/>
              </a:spcBef>
              <a:spcAft>
                <a:spcPct val="0"/>
              </a:spcAft>
            </a:pPr>
            <a:r>
              <a:rPr lang="en-GB" dirty="0" err="1" smtClean="0">
                <a:solidFill>
                  <a:prstClr val="black"/>
                </a:solidFill>
                <a:latin typeface="Arial" charset="0"/>
              </a:rPr>
              <a:t>Admiro</a:t>
            </a:r>
            <a:r>
              <a:rPr lang="en-GB" dirty="0" smtClean="0">
                <a:solidFill>
                  <a:prstClr val="black"/>
                </a:solidFill>
                <a:latin typeface="Arial" charset="0"/>
              </a:rPr>
              <a:t> mucho a Maria Callas </a:t>
            </a:r>
            <a:r>
              <a:rPr lang="en-GB" dirty="0" err="1" smtClean="0">
                <a:solidFill>
                  <a:prstClr val="black"/>
                </a:solidFill>
                <a:latin typeface="Arial" charset="0"/>
              </a:rPr>
              <a:t>que</a:t>
            </a:r>
            <a:r>
              <a:rPr lang="en-GB" dirty="0" smtClean="0">
                <a:solidFill>
                  <a:prstClr val="black"/>
                </a:solidFill>
                <a:latin typeface="Arial" charset="0"/>
              </a:rPr>
              <a:t> </a:t>
            </a:r>
            <a:r>
              <a:rPr lang="en-GB" dirty="0" err="1" smtClean="0">
                <a:solidFill>
                  <a:prstClr val="black"/>
                </a:solidFill>
                <a:latin typeface="Arial" charset="0"/>
              </a:rPr>
              <a:t>fue</a:t>
            </a:r>
            <a:r>
              <a:rPr lang="en-GB" dirty="0" smtClean="0">
                <a:solidFill>
                  <a:prstClr val="black"/>
                </a:solidFill>
                <a:latin typeface="Arial" charset="0"/>
              </a:rPr>
              <a:t> </a:t>
            </a:r>
            <a:r>
              <a:rPr lang="en-GB" dirty="0" err="1" smtClean="0">
                <a:solidFill>
                  <a:prstClr val="black"/>
                </a:solidFill>
                <a:latin typeface="Arial" charset="0"/>
              </a:rPr>
              <a:t>una</a:t>
            </a:r>
            <a:r>
              <a:rPr lang="en-GB" dirty="0" smtClean="0">
                <a:solidFill>
                  <a:prstClr val="black"/>
                </a:solidFill>
                <a:latin typeface="Arial" charset="0"/>
              </a:rPr>
              <a:t> </a:t>
            </a:r>
            <a:r>
              <a:rPr lang="en-GB" dirty="0" err="1" smtClean="0">
                <a:solidFill>
                  <a:prstClr val="black"/>
                </a:solidFill>
                <a:latin typeface="Arial" charset="0"/>
              </a:rPr>
              <a:t>cantante</a:t>
            </a:r>
            <a:r>
              <a:rPr lang="en-GB" dirty="0" smtClean="0">
                <a:solidFill>
                  <a:prstClr val="black"/>
                </a:solidFill>
                <a:latin typeface="Arial" charset="0"/>
              </a:rPr>
              <a:t> de opera </a:t>
            </a:r>
            <a:r>
              <a:rPr lang="en-GB" dirty="0" err="1" smtClean="0">
                <a:solidFill>
                  <a:prstClr val="black"/>
                </a:solidFill>
                <a:latin typeface="Arial" charset="0"/>
              </a:rPr>
              <a:t>muy</a:t>
            </a:r>
            <a:r>
              <a:rPr lang="en-GB" dirty="0" smtClean="0">
                <a:solidFill>
                  <a:prstClr val="black"/>
                </a:solidFill>
                <a:latin typeface="Arial" charset="0"/>
              </a:rPr>
              <a:t> </a:t>
            </a:r>
            <a:r>
              <a:rPr lang="en-GB" dirty="0" err="1" smtClean="0">
                <a:solidFill>
                  <a:prstClr val="black"/>
                </a:solidFill>
                <a:latin typeface="Arial" charset="0"/>
              </a:rPr>
              <a:t>famosa</a:t>
            </a:r>
            <a:r>
              <a:rPr lang="en-GB" dirty="0" smtClean="0">
                <a:solidFill>
                  <a:prstClr val="black"/>
                </a:solidFill>
                <a:latin typeface="Arial" charset="0"/>
              </a:rPr>
              <a:t>.  </a:t>
            </a:r>
            <a:r>
              <a:rPr lang="en-GB" dirty="0" err="1" smtClean="0">
                <a:solidFill>
                  <a:prstClr val="black"/>
                </a:solidFill>
                <a:latin typeface="Arial" charset="0"/>
              </a:rPr>
              <a:t>También</a:t>
            </a:r>
            <a:r>
              <a:rPr lang="en-GB" dirty="0" smtClean="0">
                <a:solidFill>
                  <a:prstClr val="black"/>
                </a:solidFill>
                <a:latin typeface="Arial" charset="0"/>
              </a:rPr>
              <a:t> </a:t>
            </a:r>
            <a:r>
              <a:rPr lang="en-GB" dirty="0" err="1" smtClean="0">
                <a:solidFill>
                  <a:prstClr val="black"/>
                </a:solidFill>
                <a:latin typeface="Arial" charset="0"/>
              </a:rPr>
              <a:t>admiro</a:t>
            </a:r>
            <a:r>
              <a:rPr lang="en-GB" dirty="0" smtClean="0">
                <a:solidFill>
                  <a:prstClr val="black"/>
                </a:solidFill>
                <a:latin typeface="Arial" charset="0"/>
              </a:rPr>
              <a:t> a Adele </a:t>
            </a:r>
            <a:r>
              <a:rPr lang="en-GB" dirty="0" err="1" smtClean="0">
                <a:solidFill>
                  <a:prstClr val="black"/>
                </a:solidFill>
                <a:latin typeface="Arial" charset="0"/>
              </a:rPr>
              <a:t>porque</a:t>
            </a:r>
            <a:r>
              <a:rPr lang="en-GB" dirty="0" smtClean="0">
                <a:solidFill>
                  <a:prstClr val="black"/>
                </a:solidFill>
                <a:latin typeface="Arial" charset="0"/>
              </a:rPr>
              <a:t> </a:t>
            </a:r>
            <a:r>
              <a:rPr lang="en-GB" dirty="0" err="1" smtClean="0">
                <a:solidFill>
                  <a:prstClr val="black"/>
                </a:solidFill>
                <a:latin typeface="Arial" charset="0"/>
              </a:rPr>
              <a:t>tiene</a:t>
            </a:r>
            <a:r>
              <a:rPr lang="en-GB" dirty="0" smtClean="0">
                <a:solidFill>
                  <a:prstClr val="black"/>
                </a:solidFill>
                <a:latin typeface="Arial" charset="0"/>
              </a:rPr>
              <a:t> mucho </a:t>
            </a:r>
            <a:r>
              <a:rPr lang="en-GB" dirty="0" err="1" smtClean="0">
                <a:solidFill>
                  <a:prstClr val="black"/>
                </a:solidFill>
                <a:latin typeface="Arial" charset="0"/>
              </a:rPr>
              <a:t>talento</a:t>
            </a:r>
            <a:r>
              <a:rPr lang="en-GB" dirty="0" smtClean="0">
                <a:solidFill>
                  <a:prstClr val="black"/>
                </a:solidFill>
                <a:latin typeface="Arial" charset="0"/>
              </a:rPr>
              <a:t> y mucho </a:t>
            </a:r>
            <a:r>
              <a:rPr lang="en-GB" dirty="0" err="1" smtClean="0">
                <a:solidFill>
                  <a:prstClr val="black"/>
                </a:solidFill>
                <a:latin typeface="Arial" charset="0"/>
              </a:rPr>
              <a:t>éxito</a:t>
            </a:r>
            <a:r>
              <a:rPr lang="en-GB" dirty="0" smtClean="0">
                <a:solidFill>
                  <a:prstClr val="black"/>
                </a:solidFill>
                <a:latin typeface="Arial" charset="0"/>
              </a:rPr>
              <a:t>.</a:t>
            </a:r>
            <a:endParaRPr lang="en-GB" dirty="0">
              <a:solidFill>
                <a:prstClr val="black"/>
              </a:solidFill>
              <a:latin typeface="Arial" charset="0"/>
            </a:endParaRPr>
          </a:p>
        </p:txBody>
      </p:sp>
      <p:sp>
        <p:nvSpPr>
          <p:cNvPr id="27" name="TextBox 26"/>
          <p:cNvSpPr txBox="1"/>
          <p:nvPr/>
        </p:nvSpPr>
        <p:spPr>
          <a:xfrm>
            <a:off x="251544" y="358958"/>
            <a:ext cx="2097606" cy="1754326"/>
          </a:xfrm>
          <a:prstGeom prst="rect">
            <a:avLst/>
          </a:prstGeom>
          <a:noFill/>
        </p:spPr>
        <p:txBody>
          <a:bodyPr wrap="square" rtlCol="0">
            <a:spAutoFit/>
          </a:bodyPr>
          <a:lstStyle/>
          <a:p>
            <a:pPr fontAlgn="base">
              <a:spcBef>
                <a:spcPct val="0"/>
              </a:spcBef>
              <a:spcAft>
                <a:spcPct val="0"/>
              </a:spcAft>
            </a:pPr>
            <a:r>
              <a:rPr lang="en-GB" dirty="0" err="1" smtClean="0">
                <a:solidFill>
                  <a:prstClr val="black"/>
                </a:solidFill>
                <a:latin typeface="Arial" charset="0"/>
              </a:rPr>
              <a:t>Otra</a:t>
            </a:r>
            <a:r>
              <a:rPr lang="en-GB" dirty="0" smtClean="0">
                <a:solidFill>
                  <a:prstClr val="black"/>
                </a:solidFill>
                <a:latin typeface="Arial" charset="0"/>
              </a:rPr>
              <a:t> </a:t>
            </a:r>
            <a:r>
              <a:rPr lang="en-GB" dirty="0" err="1" smtClean="0">
                <a:solidFill>
                  <a:prstClr val="black"/>
                </a:solidFill>
                <a:latin typeface="Arial" charset="0"/>
              </a:rPr>
              <a:t>actividad</a:t>
            </a:r>
            <a:r>
              <a:rPr lang="en-GB" dirty="0" smtClean="0">
                <a:solidFill>
                  <a:prstClr val="black"/>
                </a:solidFill>
                <a:latin typeface="Arial" charset="0"/>
              </a:rPr>
              <a:t> </a:t>
            </a:r>
            <a:r>
              <a:rPr lang="en-GB" dirty="0" err="1" smtClean="0">
                <a:solidFill>
                  <a:prstClr val="black"/>
                </a:solidFill>
                <a:latin typeface="Arial" charset="0"/>
              </a:rPr>
              <a:t>que</a:t>
            </a:r>
            <a:r>
              <a:rPr lang="en-GB" dirty="0" smtClean="0">
                <a:solidFill>
                  <a:prstClr val="black"/>
                </a:solidFill>
                <a:latin typeface="Arial" charset="0"/>
              </a:rPr>
              <a:t> me </a:t>
            </a:r>
            <a:r>
              <a:rPr lang="en-GB" dirty="0" err="1" smtClean="0">
                <a:solidFill>
                  <a:prstClr val="black"/>
                </a:solidFill>
                <a:latin typeface="Arial" charset="0"/>
              </a:rPr>
              <a:t>gusta</a:t>
            </a:r>
            <a:r>
              <a:rPr lang="en-GB" dirty="0" smtClean="0">
                <a:solidFill>
                  <a:prstClr val="black"/>
                </a:solidFill>
                <a:latin typeface="Arial" charset="0"/>
              </a:rPr>
              <a:t> </a:t>
            </a:r>
            <a:r>
              <a:rPr lang="en-GB" dirty="0" err="1" smtClean="0">
                <a:solidFill>
                  <a:prstClr val="black"/>
                </a:solidFill>
                <a:latin typeface="Arial" charset="0"/>
              </a:rPr>
              <a:t>es</a:t>
            </a:r>
            <a:r>
              <a:rPr lang="en-GB" dirty="0" smtClean="0">
                <a:solidFill>
                  <a:prstClr val="black"/>
                </a:solidFill>
                <a:latin typeface="Arial" charset="0"/>
              </a:rPr>
              <a:t> </a:t>
            </a:r>
            <a:r>
              <a:rPr lang="en-GB" dirty="0" err="1" smtClean="0">
                <a:solidFill>
                  <a:prstClr val="black"/>
                </a:solidFill>
                <a:latin typeface="Arial" charset="0"/>
              </a:rPr>
              <a:t>hacer</a:t>
            </a:r>
            <a:r>
              <a:rPr lang="en-GB" dirty="0" smtClean="0">
                <a:solidFill>
                  <a:prstClr val="black"/>
                </a:solidFill>
                <a:latin typeface="Arial" charset="0"/>
              </a:rPr>
              <a:t> el footing.  Me </a:t>
            </a:r>
            <a:r>
              <a:rPr lang="en-GB" dirty="0" err="1" smtClean="0">
                <a:solidFill>
                  <a:prstClr val="black"/>
                </a:solidFill>
                <a:latin typeface="Arial" charset="0"/>
              </a:rPr>
              <a:t>gusta</a:t>
            </a:r>
            <a:r>
              <a:rPr lang="en-GB" dirty="0" smtClean="0">
                <a:solidFill>
                  <a:prstClr val="black"/>
                </a:solidFill>
                <a:latin typeface="Arial" charset="0"/>
              </a:rPr>
              <a:t> </a:t>
            </a:r>
            <a:r>
              <a:rPr lang="en-GB" dirty="0" err="1" smtClean="0">
                <a:solidFill>
                  <a:prstClr val="black"/>
                </a:solidFill>
                <a:latin typeface="Arial" charset="0"/>
              </a:rPr>
              <a:t>porque</a:t>
            </a:r>
            <a:r>
              <a:rPr lang="en-GB" dirty="0" smtClean="0">
                <a:solidFill>
                  <a:prstClr val="black"/>
                </a:solidFill>
                <a:latin typeface="Arial" charset="0"/>
              </a:rPr>
              <a:t> </a:t>
            </a:r>
            <a:r>
              <a:rPr lang="en-GB" dirty="0" err="1" smtClean="0">
                <a:solidFill>
                  <a:prstClr val="black"/>
                </a:solidFill>
                <a:latin typeface="Arial" charset="0"/>
              </a:rPr>
              <a:t>es</a:t>
            </a:r>
            <a:r>
              <a:rPr lang="en-GB" dirty="0" smtClean="0">
                <a:solidFill>
                  <a:prstClr val="black"/>
                </a:solidFill>
                <a:latin typeface="Arial" charset="0"/>
              </a:rPr>
              <a:t> </a:t>
            </a:r>
            <a:r>
              <a:rPr lang="en-GB" dirty="0" err="1" smtClean="0">
                <a:solidFill>
                  <a:prstClr val="black"/>
                </a:solidFill>
                <a:latin typeface="Arial" charset="0"/>
              </a:rPr>
              <a:t>bueno</a:t>
            </a:r>
            <a:r>
              <a:rPr lang="en-GB" dirty="0" smtClean="0">
                <a:solidFill>
                  <a:prstClr val="black"/>
                </a:solidFill>
                <a:latin typeface="Arial" charset="0"/>
              </a:rPr>
              <a:t> </a:t>
            </a:r>
            <a:r>
              <a:rPr lang="en-GB" dirty="0" err="1" smtClean="0">
                <a:solidFill>
                  <a:prstClr val="black"/>
                </a:solidFill>
                <a:latin typeface="Arial" charset="0"/>
              </a:rPr>
              <a:t>para</a:t>
            </a:r>
            <a:r>
              <a:rPr lang="en-GB" dirty="0" smtClean="0">
                <a:solidFill>
                  <a:prstClr val="black"/>
                </a:solidFill>
                <a:latin typeface="Arial" charset="0"/>
              </a:rPr>
              <a:t> la </a:t>
            </a:r>
            <a:r>
              <a:rPr lang="en-GB" dirty="0" err="1" smtClean="0">
                <a:solidFill>
                  <a:prstClr val="black"/>
                </a:solidFill>
                <a:latin typeface="Arial" charset="0"/>
              </a:rPr>
              <a:t>salud</a:t>
            </a:r>
            <a:r>
              <a:rPr lang="en-GB" dirty="0" smtClean="0">
                <a:solidFill>
                  <a:prstClr val="black"/>
                </a:solidFill>
                <a:latin typeface="Arial" charset="0"/>
              </a:rPr>
              <a:t> y </a:t>
            </a:r>
            <a:r>
              <a:rPr lang="en-GB" dirty="0" err="1" smtClean="0">
                <a:solidFill>
                  <a:prstClr val="black"/>
                </a:solidFill>
                <a:latin typeface="Arial" charset="0"/>
              </a:rPr>
              <a:t>es</a:t>
            </a:r>
            <a:r>
              <a:rPr lang="en-GB" dirty="0" smtClean="0">
                <a:solidFill>
                  <a:prstClr val="black"/>
                </a:solidFill>
                <a:latin typeface="Arial" charset="0"/>
              </a:rPr>
              <a:t> </a:t>
            </a:r>
            <a:r>
              <a:rPr lang="en-GB" dirty="0" err="1" smtClean="0">
                <a:solidFill>
                  <a:prstClr val="black"/>
                </a:solidFill>
                <a:latin typeface="Arial" charset="0"/>
              </a:rPr>
              <a:t>relajante</a:t>
            </a:r>
            <a:r>
              <a:rPr lang="en-GB" dirty="0" smtClean="0">
                <a:solidFill>
                  <a:prstClr val="black"/>
                </a:solidFill>
                <a:latin typeface="Arial" charset="0"/>
              </a:rPr>
              <a:t>.</a:t>
            </a:r>
            <a:endParaRPr lang="en-GB" dirty="0">
              <a:solidFill>
                <a:prstClr val="black"/>
              </a:solidFill>
              <a:latin typeface="Arial" charset="0"/>
            </a:endParaRPr>
          </a:p>
        </p:txBody>
      </p:sp>
    </p:spTree>
    <p:extLst>
      <p:ext uri="{BB962C8B-B14F-4D97-AF65-F5344CB8AC3E}">
        <p14:creationId xmlns:p14="http://schemas.microsoft.com/office/powerpoint/2010/main" val="38570429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71450"/>
            <a:ext cx="8229600" cy="1143000"/>
          </a:xfrm>
        </p:spPr>
        <p:txBody>
          <a:bodyPr/>
          <a:lstStyle/>
          <a:p>
            <a:r>
              <a:rPr lang="en-GB" u="sng" smtClean="0"/>
              <a:t>Buenas vacaciones</a:t>
            </a:r>
          </a:p>
        </p:txBody>
      </p:sp>
      <p:sp>
        <p:nvSpPr>
          <p:cNvPr id="72707" name="Rectangle 3"/>
          <p:cNvSpPr>
            <a:spLocks noGrp="1" noChangeArrowheads="1"/>
          </p:cNvSpPr>
          <p:nvPr>
            <p:ph type="body" sz="half" idx="1"/>
          </p:nvPr>
        </p:nvSpPr>
        <p:spPr>
          <a:xfrm>
            <a:off x="468313" y="981075"/>
            <a:ext cx="4038600" cy="2376488"/>
          </a:xfrm>
          <a:noFill/>
          <a:ln>
            <a:solidFill>
              <a:schemeClr val="tx1"/>
            </a:solidFill>
            <a:miter lim="800000"/>
            <a:headEnd/>
            <a:tailEnd/>
          </a:ln>
        </p:spPr>
        <p:txBody>
          <a:bodyPr/>
          <a:lstStyle/>
          <a:p>
            <a:pPr marL="457200" indent="-457200">
              <a:buFontTx/>
              <a:buNone/>
            </a:pPr>
            <a:r>
              <a:rPr lang="en-GB" sz="1800" u="sng" smtClean="0"/>
              <a:t>Be prepared to answer questions about:</a:t>
            </a:r>
          </a:p>
          <a:p>
            <a:pPr marL="457200" indent="-457200"/>
            <a:r>
              <a:rPr lang="en-GB" sz="2400" smtClean="0"/>
              <a:t>where you went on hoilday</a:t>
            </a:r>
          </a:p>
          <a:p>
            <a:pPr marL="457200" indent="-457200"/>
            <a:r>
              <a:rPr lang="en-GB" sz="2400" smtClean="0"/>
              <a:t>how long you spent there</a:t>
            </a:r>
          </a:p>
          <a:p>
            <a:pPr marL="457200" indent="-457200"/>
            <a:r>
              <a:rPr lang="en-GB" sz="2400" smtClean="0"/>
              <a:t>what the hotel was like</a:t>
            </a:r>
          </a:p>
          <a:p>
            <a:pPr marL="457200" indent="-457200"/>
            <a:r>
              <a:rPr lang="en-GB" sz="2400" smtClean="0"/>
              <a:t>what the weather was like</a:t>
            </a:r>
          </a:p>
        </p:txBody>
      </p:sp>
      <p:sp>
        <p:nvSpPr>
          <p:cNvPr id="72708" name="Rectangle 5"/>
          <p:cNvSpPr>
            <a:spLocks noChangeArrowheads="1"/>
          </p:cNvSpPr>
          <p:nvPr/>
        </p:nvSpPr>
        <p:spPr bwMode="auto">
          <a:xfrm>
            <a:off x="468313" y="3500438"/>
            <a:ext cx="4038600" cy="3024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marL="457200" indent="-457200" fontAlgn="base">
              <a:lnSpc>
                <a:spcPct val="80000"/>
              </a:lnSpc>
              <a:spcBef>
                <a:spcPct val="20000"/>
              </a:spcBef>
              <a:spcAft>
                <a:spcPct val="0"/>
              </a:spcAft>
            </a:pPr>
            <a:r>
              <a:rPr lang="en-GB" sz="1600" u="sng">
                <a:solidFill>
                  <a:prstClr val="black"/>
                </a:solidFill>
              </a:rPr>
              <a:t>Ask your partner these questions:</a:t>
            </a:r>
          </a:p>
          <a:p>
            <a:pPr marL="457200" indent="-457200" fontAlgn="base">
              <a:lnSpc>
                <a:spcPct val="80000"/>
              </a:lnSpc>
              <a:spcBef>
                <a:spcPct val="20000"/>
              </a:spcBef>
              <a:spcAft>
                <a:spcPct val="0"/>
              </a:spcAft>
              <a:buFontTx/>
              <a:buChar char="•"/>
            </a:pPr>
            <a:r>
              <a:rPr lang="en-GB" sz="2400">
                <a:solidFill>
                  <a:prstClr val="black"/>
                </a:solidFill>
              </a:rPr>
              <a:t>¿Cuándo fuiste de vacaciones?</a:t>
            </a:r>
          </a:p>
          <a:p>
            <a:pPr marL="457200" indent="-457200" fontAlgn="base">
              <a:lnSpc>
                <a:spcPct val="80000"/>
              </a:lnSpc>
              <a:spcBef>
                <a:spcPct val="20000"/>
              </a:spcBef>
              <a:spcAft>
                <a:spcPct val="0"/>
              </a:spcAft>
              <a:buFontTx/>
              <a:buChar char="•"/>
            </a:pPr>
            <a:r>
              <a:rPr lang="en-GB" sz="2400">
                <a:solidFill>
                  <a:prstClr val="black"/>
                </a:solidFill>
              </a:rPr>
              <a:t>¿Dónde te alojaste?</a:t>
            </a:r>
          </a:p>
          <a:p>
            <a:pPr marL="457200" indent="-457200" fontAlgn="base">
              <a:lnSpc>
                <a:spcPct val="80000"/>
              </a:lnSpc>
              <a:spcBef>
                <a:spcPct val="20000"/>
              </a:spcBef>
              <a:spcAft>
                <a:spcPct val="0"/>
              </a:spcAft>
              <a:buFontTx/>
              <a:buChar char="•"/>
            </a:pPr>
            <a:r>
              <a:rPr lang="en-GB" sz="2400">
                <a:solidFill>
                  <a:prstClr val="black"/>
                </a:solidFill>
              </a:rPr>
              <a:t>¿Qué había en el hotel?</a:t>
            </a:r>
          </a:p>
          <a:p>
            <a:pPr marL="457200" indent="-457200" fontAlgn="base">
              <a:lnSpc>
                <a:spcPct val="80000"/>
              </a:lnSpc>
              <a:spcBef>
                <a:spcPct val="20000"/>
              </a:spcBef>
              <a:spcAft>
                <a:spcPct val="0"/>
              </a:spcAft>
              <a:buFontTx/>
              <a:buChar char="•"/>
            </a:pPr>
            <a:r>
              <a:rPr lang="en-GB" sz="2400">
                <a:solidFill>
                  <a:prstClr val="black"/>
                </a:solidFill>
              </a:rPr>
              <a:t>¿Qué hiciste?</a:t>
            </a:r>
          </a:p>
          <a:p>
            <a:pPr marL="457200" indent="-457200" fontAlgn="base">
              <a:lnSpc>
                <a:spcPct val="80000"/>
              </a:lnSpc>
              <a:spcBef>
                <a:spcPct val="20000"/>
              </a:spcBef>
              <a:spcAft>
                <a:spcPct val="0"/>
              </a:spcAft>
              <a:buFontTx/>
              <a:buChar char="•"/>
            </a:pPr>
            <a:r>
              <a:rPr lang="en-GB" sz="2400">
                <a:solidFill>
                  <a:prstClr val="black"/>
                </a:solidFill>
              </a:rPr>
              <a:t>! ¿Adónde te gustaría ir en tus próximas vacaciones?</a:t>
            </a:r>
          </a:p>
        </p:txBody>
      </p:sp>
      <p:sp>
        <p:nvSpPr>
          <p:cNvPr id="72709" name="Rectangle 7"/>
          <p:cNvSpPr>
            <a:spLocks noChangeArrowheads="1"/>
          </p:cNvSpPr>
          <p:nvPr/>
        </p:nvSpPr>
        <p:spPr bwMode="auto">
          <a:xfrm>
            <a:off x="5000625" y="981075"/>
            <a:ext cx="3929063" cy="2376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marL="457200" indent="-457200" fontAlgn="base">
              <a:lnSpc>
                <a:spcPct val="90000"/>
              </a:lnSpc>
              <a:spcBef>
                <a:spcPct val="20000"/>
              </a:spcBef>
              <a:spcAft>
                <a:spcPct val="0"/>
              </a:spcAft>
            </a:pPr>
            <a:r>
              <a:rPr lang="en-GB" u="sng">
                <a:solidFill>
                  <a:prstClr val="black"/>
                </a:solidFill>
              </a:rPr>
              <a:t>Be prepared to answer questions about:</a:t>
            </a:r>
          </a:p>
          <a:p>
            <a:pPr marL="457200" indent="-457200" fontAlgn="base">
              <a:lnSpc>
                <a:spcPct val="90000"/>
              </a:lnSpc>
              <a:spcBef>
                <a:spcPct val="20000"/>
              </a:spcBef>
              <a:spcAft>
                <a:spcPct val="0"/>
              </a:spcAft>
              <a:buFontTx/>
              <a:buChar char="•"/>
            </a:pPr>
            <a:r>
              <a:rPr lang="en-GB" sz="2400">
                <a:solidFill>
                  <a:prstClr val="black"/>
                </a:solidFill>
              </a:rPr>
              <a:t>when you went on holiday</a:t>
            </a:r>
          </a:p>
          <a:p>
            <a:pPr marL="457200" indent="-457200" fontAlgn="base">
              <a:lnSpc>
                <a:spcPct val="90000"/>
              </a:lnSpc>
              <a:spcBef>
                <a:spcPct val="20000"/>
              </a:spcBef>
              <a:spcAft>
                <a:spcPct val="0"/>
              </a:spcAft>
              <a:buFontTx/>
              <a:buChar char="•"/>
            </a:pPr>
            <a:r>
              <a:rPr lang="en-GB" sz="2400">
                <a:solidFill>
                  <a:prstClr val="black"/>
                </a:solidFill>
              </a:rPr>
              <a:t>where you stayed</a:t>
            </a:r>
          </a:p>
          <a:p>
            <a:pPr marL="457200" indent="-457200" fontAlgn="base">
              <a:lnSpc>
                <a:spcPct val="90000"/>
              </a:lnSpc>
              <a:spcBef>
                <a:spcPct val="20000"/>
              </a:spcBef>
              <a:spcAft>
                <a:spcPct val="0"/>
              </a:spcAft>
              <a:buFontTx/>
              <a:buChar char="•"/>
            </a:pPr>
            <a:r>
              <a:rPr lang="en-GB" sz="2400">
                <a:solidFill>
                  <a:prstClr val="black"/>
                </a:solidFill>
              </a:rPr>
              <a:t>what there was in the hotel</a:t>
            </a:r>
          </a:p>
          <a:p>
            <a:pPr marL="457200" indent="-457200" fontAlgn="base">
              <a:lnSpc>
                <a:spcPct val="90000"/>
              </a:lnSpc>
              <a:spcBef>
                <a:spcPct val="20000"/>
              </a:spcBef>
              <a:spcAft>
                <a:spcPct val="0"/>
              </a:spcAft>
              <a:buFontTx/>
              <a:buChar char="•"/>
            </a:pPr>
            <a:r>
              <a:rPr lang="en-GB" sz="2400">
                <a:solidFill>
                  <a:prstClr val="black"/>
                </a:solidFill>
              </a:rPr>
              <a:t>what you did</a:t>
            </a:r>
          </a:p>
        </p:txBody>
      </p:sp>
      <p:sp>
        <p:nvSpPr>
          <p:cNvPr id="72710" name="Rectangle 8"/>
          <p:cNvSpPr>
            <a:spLocks noChangeArrowheads="1"/>
          </p:cNvSpPr>
          <p:nvPr/>
        </p:nvSpPr>
        <p:spPr bwMode="auto">
          <a:xfrm>
            <a:off x="5000625" y="3500438"/>
            <a:ext cx="3929063" cy="3095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marL="457200" indent="-457200" fontAlgn="base">
              <a:lnSpc>
                <a:spcPct val="80000"/>
              </a:lnSpc>
              <a:spcBef>
                <a:spcPct val="20000"/>
              </a:spcBef>
              <a:spcAft>
                <a:spcPct val="0"/>
              </a:spcAft>
            </a:pPr>
            <a:r>
              <a:rPr lang="en-GB" sz="1600" u="sng">
                <a:solidFill>
                  <a:prstClr val="black"/>
                </a:solidFill>
              </a:rPr>
              <a:t>Ask your partner these questions:</a:t>
            </a:r>
          </a:p>
          <a:p>
            <a:pPr marL="457200" indent="-457200" fontAlgn="base">
              <a:lnSpc>
                <a:spcPct val="80000"/>
              </a:lnSpc>
              <a:spcBef>
                <a:spcPct val="20000"/>
              </a:spcBef>
              <a:spcAft>
                <a:spcPct val="0"/>
              </a:spcAft>
              <a:buFontTx/>
              <a:buChar char="•"/>
            </a:pPr>
            <a:r>
              <a:rPr lang="en-GB" sz="2300">
                <a:solidFill>
                  <a:prstClr val="black"/>
                </a:solidFill>
              </a:rPr>
              <a:t>¿Adónde fuiste de vacaciones?</a:t>
            </a:r>
          </a:p>
          <a:p>
            <a:pPr marL="457200" indent="-457200" fontAlgn="base">
              <a:lnSpc>
                <a:spcPct val="80000"/>
              </a:lnSpc>
              <a:spcBef>
                <a:spcPct val="20000"/>
              </a:spcBef>
              <a:spcAft>
                <a:spcPct val="0"/>
              </a:spcAft>
              <a:buFontTx/>
              <a:buChar char="•"/>
            </a:pPr>
            <a:r>
              <a:rPr lang="en-GB" sz="2300">
                <a:solidFill>
                  <a:prstClr val="black"/>
                </a:solidFill>
              </a:rPr>
              <a:t>¿Cuánto tiempo pasaste allí?</a:t>
            </a:r>
          </a:p>
          <a:p>
            <a:pPr marL="457200" indent="-457200" fontAlgn="base">
              <a:lnSpc>
                <a:spcPct val="80000"/>
              </a:lnSpc>
              <a:spcBef>
                <a:spcPct val="20000"/>
              </a:spcBef>
              <a:spcAft>
                <a:spcPct val="0"/>
              </a:spcAft>
              <a:buFontTx/>
              <a:buChar char="•"/>
            </a:pPr>
            <a:r>
              <a:rPr lang="en-GB" sz="2300">
                <a:solidFill>
                  <a:prstClr val="black"/>
                </a:solidFill>
              </a:rPr>
              <a:t>¿Cómo era el hotel?</a:t>
            </a:r>
          </a:p>
          <a:p>
            <a:pPr marL="457200" indent="-457200" fontAlgn="base">
              <a:lnSpc>
                <a:spcPct val="80000"/>
              </a:lnSpc>
              <a:spcBef>
                <a:spcPct val="20000"/>
              </a:spcBef>
              <a:spcAft>
                <a:spcPct val="0"/>
              </a:spcAft>
              <a:buFontTx/>
              <a:buChar char="•"/>
            </a:pPr>
            <a:r>
              <a:rPr lang="en-GB" sz="2300">
                <a:solidFill>
                  <a:prstClr val="black"/>
                </a:solidFill>
              </a:rPr>
              <a:t>¿Qué tiempo hizo?</a:t>
            </a:r>
          </a:p>
          <a:p>
            <a:pPr marL="457200" indent="-457200" fontAlgn="base">
              <a:lnSpc>
                <a:spcPct val="80000"/>
              </a:lnSpc>
              <a:spcBef>
                <a:spcPct val="20000"/>
              </a:spcBef>
              <a:spcAft>
                <a:spcPct val="0"/>
              </a:spcAft>
              <a:buFontTx/>
              <a:buChar char="•"/>
            </a:pPr>
            <a:r>
              <a:rPr lang="en-GB" sz="2300">
                <a:solidFill>
                  <a:prstClr val="black"/>
                </a:solidFill>
              </a:rPr>
              <a:t>! ¿Adónde vas a ir en tus próximas vacaciones?</a:t>
            </a:r>
          </a:p>
        </p:txBody>
      </p:sp>
      <p:sp>
        <p:nvSpPr>
          <p:cNvPr id="72711" name="WordArt 9"/>
          <p:cNvSpPr>
            <a:spLocks noChangeArrowheads="1" noChangeShapeType="1" noTextEdit="1"/>
          </p:cNvSpPr>
          <p:nvPr/>
        </p:nvSpPr>
        <p:spPr bwMode="auto">
          <a:xfrm>
            <a:off x="0" y="981075"/>
            <a:ext cx="392113" cy="584200"/>
          </a:xfrm>
          <a:prstGeom prst="rect">
            <a:avLst/>
          </a:prstGeom>
        </p:spPr>
        <p:txBody>
          <a:bodyPr wrap="none" fromWordArt="1">
            <a:prstTxWarp prst="textSlantUp">
              <a:avLst>
                <a:gd name="adj" fmla="val 0"/>
              </a:avLst>
            </a:prstTxWarp>
          </a:bodyPr>
          <a:lstStyle/>
          <a:p>
            <a:pPr algn="ctr" fontAlgn="base">
              <a:spcBef>
                <a:spcPct val="0"/>
              </a:spcBef>
              <a:spcAft>
                <a:spcPct val="0"/>
              </a:spcAft>
            </a:pPr>
            <a:r>
              <a:rPr lang="en-GB" sz="3600" kern="10">
                <a:ln w="9525">
                  <a:solidFill>
                    <a:srgbClr val="000000"/>
                  </a:solidFill>
                  <a:round/>
                  <a:headEnd/>
                  <a:tailEnd/>
                </a:ln>
                <a:solidFill>
                  <a:srgbClr val="000000"/>
                </a:solidFill>
                <a:latin typeface="Arial Black"/>
              </a:rPr>
              <a:t>A</a:t>
            </a:r>
          </a:p>
        </p:txBody>
      </p:sp>
      <p:sp>
        <p:nvSpPr>
          <p:cNvPr id="72712" name="WordArt 10"/>
          <p:cNvSpPr>
            <a:spLocks noChangeArrowheads="1" noChangeShapeType="1" noTextEdit="1"/>
          </p:cNvSpPr>
          <p:nvPr/>
        </p:nvSpPr>
        <p:spPr bwMode="auto">
          <a:xfrm>
            <a:off x="4572000" y="981075"/>
            <a:ext cx="392113" cy="584200"/>
          </a:xfrm>
          <a:prstGeom prst="rect">
            <a:avLst/>
          </a:prstGeom>
        </p:spPr>
        <p:txBody>
          <a:bodyPr wrap="none" fromWordArt="1">
            <a:prstTxWarp prst="textSlantUp">
              <a:avLst>
                <a:gd name="adj" fmla="val 0"/>
              </a:avLst>
            </a:prstTxWarp>
          </a:bodyPr>
          <a:lstStyle/>
          <a:p>
            <a:pPr algn="ctr" fontAlgn="base">
              <a:spcBef>
                <a:spcPct val="0"/>
              </a:spcBef>
              <a:spcAft>
                <a:spcPct val="0"/>
              </a:spcAft>
            </a:pPr>
            <a:r>
              <a:rPr lang="en-GB" sz="3600" kern="10">
                <a:ln w="9525">
                  <a:solidFill>
                    <a:srgbClr val="000000"/>
                  </a:solidFill>
                  <a:round/>
                  <a:headEnd/>
                  <a:tailEnd/>
                </a:ln>
                <a:solidFill>
                  <a:srgbClr val="000000"/>
                </a:solidFill>
                <a:latin typeface="Arial Black"/>
              </a:rPr>
              <a:t>B</a:t>
            </a:r>
          </a:p>
        </p:txBody>
      </p:sp>
      <p:sp>
        <p:nvSpPr>
          <p:cNvPr id="9" name="Rounded Rectangle 8"/>
          <p:cNvSpPr/>
          <p:nvPr/>
        </p:nvSpPr>
        <p:spPr>
          <a:xfrm>
            <a:off x="7643813" y="0"/>
            <a:ext cx="1500187" cy="71437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r>
              <a:rPr lang="en-GB" sz="6000" b="1">
                <a:solidFill>
                  <a:srgbClr val="FFFFFF"/>
                </a:solidFill>
              </a:rPr>
              <a:t>KS4</a:t>
            </a:r>
            <a:endParaRPr lang="en-US" sz="6000" b="1">
              <a:solidFill>
                <a:srgbClr val="FFFFFF"/>
              </a:solidFill>
            </a:endParaRPr>
          </a:p>
        </p:txBody>
      </p:sp>
    </p:spTree>
    <p:extLst>
      <p:ext uri="{BB962C8B-B14F-4D97-AF65-F5344CB8AC3E}">
        <p14:creationId xmlns:p14="http://schemas.microsoft.com/office/powerpoint/2010/main" val="178230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64" descr="j02977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88900"/>
            <a:ext cx="1069975"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160" descr="NA01458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725" y="5661025"/>
            <a:ext cx="1008063"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AutoShape 68"/>
          <p:cNvSpPr>
            <a:spLocks noChangeArrowheads="1"/>
          </p:cNvSpPr>
          <p:nvPr/>
        </p:nvSpPr>
        <p:spPr bwMode="auto">
          <a:xfrm>
            <a:off x="3419475" y="3284538"/>
            <a:ext cx="533400" cy="457200"/>
          </a:xfrm>
          <a:prstGeom prst="cube">
            <a:avLst>
              <a:gd name="adj" fmla="val 25000"/>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grpSp>
        <p:nvGrpSpPr>
          <p:cNvPr id="2" name="Group 69"/>
          <p:cNvGrpSpPr>
            <a:grpSpLocks/>
          </p:cNvGrpSpPr>
          <p:nvPr/>
        </p:nvGrpSpPr>
        <p:grpSpPr bwMode="auto">
          <a:xfrm>
            <a:off x="3419475" y="3284538"/>
            <a:ext cx="533400" cy="457200"/>
            <a:chOff x="480" y="1248"/>
            <a:chExt cx="336" cy="288"/>
          </a:xfrm>
        </p:grpSpPr>
        <p:sp>
          <p:nvSpPr>
            <p:cNvPr id="79970" name="AutoShape 70"/>
            <p:cNvSpPr>
              <a:spLocks noChangeArrowheads="1"/>
            </p:cNvSpPr>
            <p:nvPr/>
          </p:nvSpPr>
          <p:spPr bwMode="auto">
            <a:xfrm>
              <a:off x="480" y="1248"/>
              <a:ext cx="336" cy="288"/>
            </a:xfrm>
            <a:prstGeom prst="cube">
              <a:avLst>
                <a:gd name="adj" fmla="val 25000"/>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sp>
          <p:nvSpPr>
            <p:cNvPr id="79971" name="Oval 71"/>
            <p:cNvSpPr>
              <a:spLocks noChangeArrowheads="1"/>
            </p:cNvSpPr>
            <p:nvPr/>
          </p:nvSpPr>
          <p:spPr bwMode="auto">
            <a:xfrm>
              <a:off x="576" y="1392"/>
              <a:ext cx="48" cy="4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GB">
                <a:solidFill>
                  <a:prstClr val="black"/>
                </a:solidFill>
              </a:endParaRPr>
            </a:p>
          </p:txBody>
        </p:sp>
      </p:grpSp>
      <p:sp>
        <p:nvSpPr>
          <p:cNvPr id="4168" name="AutoShape 72">
            <a:hlinkClick r:id="" action="ppaction://noaction" highlightClick="1"/>
          </p:cNvPr>
          <p:cNvSpPr>
            <a:spLocks noChangeArrowheads="1"/>
          </p:cNvSpPr>
          <p:nvPr/>
        </p:nvSpPr>
        <p:spPr bwMode="auto">
          <a:xfrm>
            <a:off x="4427538" y="3068638"/>
            <a:ext cx="863600" cy="792162"/>
          </a:xfrm>
          <a:prstGeom prst="actionButtonHelp">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GB">
              <a:solidFill>
                <a:prstClr val="black"/>
              </a:solidFill>
            </a:endParaRPr>
          </a:p>
        </p:txBody>
      </p:sp>
      <p:grpSp>
        <p:nvGrpSpPr>
          <p:cNvPr id="3" name="Group 73"/>
          <p:cNvGrpSpPr>
            <a:grpSpLocks/>
          </p:cNvGrpSpPr>
          <p:nvPr/>
        </p:nvGrpSpPr>
        <p:grpSpPr bwMode="auto">
          <a:xfrm>
            <a:off x="3419475" y="3284538"/>
            <a:ext cx="533400" cy="457200"/>
            <a:chOff x="2688" y="1248"/>
            <a:chExt cx="336" cy="288"/>
          </a:xfrm>
        </p:grpSpPr>
        <p:sp>
          <p:nvSpPr>
            <p:cNvPr id="79966" name="AutoShape 74"/>
            <p:cNvSpPr>
              <a:spLocks noChangeArrowheads="1"/>
            </p:cNvSpPr>
            <p:nvPr/>
          </p:nvSpPr>
          <p:spPr bwMode="auto">
            <a:xfrm>
              <a:off x="2688" y="1248"/>
              <a:ext cx="336" cy="288"/>
            </a:xfrm>
            <a:prstGeom prst="cube">
              <a:avLst>
                <a:gd name="adj" fmla="val 25000"/>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sp>
          <p:nvSpPr>
            <p:cNvPr id="79967" name="Oval 75"/>
            <p:cNvSpPr>
              <a:spLocks noChangeArrowheads="1"/>
            </p:cNvSpPr>
            <p:nvPr/>
          </p:nvSpPr>
          <p:spPr bwMode="auto">
            <a:xfrm>
              <a:off x="2736" y="1344"/>
              <a:ext cx="48" cy="4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GB">
                <a:solidFill>
                  <a:prstClr val="black"/>
                </a:solidFill>
              </a:endParaRPr>
            </a:p>
          </p:txBody>
        </p:sp>
        <p:sp>
          <p:nvSpPr>
            <p:cNvPr id="79968" name="Oval 76"/>
            <p:cNvSpPr>
              <a:spLocks noChangeArrowheads="1"/>
            </p:cNvSpPr>
            <p:nvPr/>
          </p:nvSpPr>
          <p:spPr bwMode="auto">
            <a:xfrm>
              <a:off x="2784" y="1392"/>
              <a:ext cx="48" cy="4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GB">
                <a:solidFill>
                  <a:prstClr val="black"/>
                </a:solidFill>
              </a:endParaRPr>
            </a:p>
          </p:txBody>
        </p:sp>
        <p:sp>
          <p:nvSpPr>
            <p:cNvPr id="79969" name="Oval 77"/>
            <p:cNvSpPr>
              <a:spLocks noChangeArrowheads="1"/>
            </p:cNvSpPr>
            <p:nvPr/>
          </p:nvSpPr>
          <p:spPr bwMode="auto">
            <a:xfrm>
              <a:off x="2832" y="1440"/>
              <a:ext cx="48" cy="4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GB">
                <a:solidFill>
                  <a:prstClr val="black"/>
                </a:solidFill>
              </a:endParaRPr>
            </a:p>
          </p:txBody>
        </p:sp>
      </p:grpSp>
      <p:grpSp>
        <p:nvGrpSpPr>
          <p:cNvPr id="4" name="Group 78"/>
          <p:cNvGrpSpPr>
            <a:grpSpLocks/>
          </p:cNvGrpSpPr>
          <p:nvPr/>
        </p:nvGrpSpPr>
        <p:grpSpPr bwMode="auto">
          <a:xfrm>
            <a:off x="3419475" y="3284538"/>
            <a:ext cx="533400" cy="457200"/>
            <a:chOff x="1584" y="1248"/>
            <a:chExt cx="336" cy="288"/>
          </a:xfrm>
        </p:grpSpPr>
        <p:sp>
          <p:nvSpPr>
            <p:cNvPr id="79963" name="AutoShape 79"/>
            <p:cNvSpPr>
              <a:spLocks noChangeArrowheads="1"/>
            </p:cNvSpPr>
            <p:nvPr/>
          </p:nvSpPr>
          <p:spPr bwMode="auto">
            <a:xfrm>
              <a:off x="1584" y="1248"/>
              <a:ext cx="336" cy="288"/>
            </a:xfrm>
            <a:prstGeom prst="cube">
              <a:avLst>
                <a:gd name="adj" fmla="val 25000"/>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sp>
          <p:nvSpPr>
            <p:cNvPr id="79964" name="Oval 80"/>
            <p:cNvSpPr>
              <a:spLocks noChangeArrowheads="1"/>
            </p:cNvSpPr>
            <p:nvPr/>
          </p:nvSpPr>
          <p:spPr bwMode="auto">
            <a:xfrm>
              <a:off x="1632" y="1392"/>
              <a:ext cx="48" cy="4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GB">
                <a:solidFill>
                  <a:prstClr val="black"/>
                </a:solidFill>
              </a:endParaRPr>
            </a:p>
          </p:txBody>
        </p:sp>
        <p:sp>
          <p:nvSpPr>
            <p:cNvPr id="79965" name="Oval 81"/>
            <p:cNvSpPr>
              <a:spLocks noChangeArrowheads="1"/>
            </p:cNvSpPr>
            <p:nvPr/>
          </p:nvSpPr>
          <p:spPr bwMode="auto">
            <a:xfrm>
              <a:off x="1728" y="1440"/>
              <a:ext cx="48" cy="4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GB">
                <a:solidFill>
                  <a:prstClr val="black"/>
                </a:solidFill>
              </a:endParaRPr>
            </a:p>
          </p:txBody>
        </p:sp>
      </p:grpSp>
      <p:grpSp>
        <p:nvGrpSpPr>
          <p:cNvPr id="5" name="Group 82"/>
          <p:cNvGrpSpPr>
            <a:grpSpLocks/>
          </p:cNvGrpSpPr>
          <p:nvPr/>
        </p:nvGrpSpPr>
        <p:grpSpPr bwMode="auto">
          <a:xfrm>
            <a:off x="3419475" y="3284538"/>
            <a:ext cx="533400" cy="457200"/>
            <a:chOff x="4944" y="1248"/>
            <a:chExt cx="336" cy="288"/>
          </a:xfrm>
        </p:grpSpPr>
        <p:sp>
          <p:nvSpPr>
            <p:cNvPr id="79957" name="AutoShape 83"/>
            <p:cNvSpPr>
              <a:spLocks noChangeArrowheads="1"/>
            </p:cNvSpPr>
            <p:nvPr/>
          </p:nvSpPr>
          <p:spPr bwMode="auto">
            <a:xfrm>
              <a:off x="4944" y="1248"/>
              <a:ext cx="336" cy="288"/>
            </a:xfrm>
            <a:prstGeom prst="cube">
              <a:avLst>
                <a:gd name="adj" fmla="val 25000"/>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sp>
          <p:nvSpPr>
            <p:cNvPr id="79958" name="Oval 84"/>
            <p:cNvSpPr>
              <a:spLocks noChangeArrowheads="1"/>
            </p:cNvSpPr>
            <p:nvPr/>
          </p:nvSpPr>
          <p:spPr bwMode="auto">
            <a:xfrm>
              <a:off x="4992" y="1344"/>
              <a:ext cx="48" cy="4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GB">
                <a:solidFill>
                  <a:prstClr val="black"/>
                </a:solidFill>
              </a:endParaRPr>
            </a:p>
          </p:txBody>
        </p:sp>
        <p:sp>
          <p:nvSpPr>
            <p:cNvPr id="79959" name="Oval 85"/>
            <p:cNvSpPr>
              <a:spLocks noChangeArrowheads="1"/>
            </p:cNvSpPr>
            <p:nvPr/>
          </p:nvSpPr>
          <p:spPr bwMode="auto">
            <a:xfrm>
              <a:off x="4992" y="1440"/>
              <a:ext cx="48" cy="4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GB">
                <a:solidFill>
                  <a:prstClr val="black"/>
                </a:solidFill>
              </a:endParaRPr>
            </a:p>
          </p:txBody>
        </p:sp>
        <p:sp>
          <p:nvSpPr>
            <p:cNvPr id="79960" name="Oval 86"/>
            <p:cNvSpPr>
              <a:spLocks noChangeArrowheads="1"/>
            </p:cNvSpPr>
            <p:nvPr/>
          </p:nvSpPr>
          <p:spPr bwMode="auto">
            <a:xfrm>
              <a:off x="5136" y="1440"/>
              <a:ext cx="48" cy="4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GB">
                <a:solidFill>
                  <a:prstClr val="black"/>
                </a:solidFill>
              </a:endParaRPr>
            </a:p>
          </p:txBody>
        </p:sp>
        <p:sp>
          <p:nvSpPr>
            <p:cNvPr id="79961" name="Oval 87"/>
            <p:cNvSpPr>
              <a:spLocks noChangeArrowheads="1"/>
            </p:cNvSpPr>
            <p:nvPr/>
          </p:nvSpPr>
          <p:spPr bwMode="auto">
            <a:xfrm>
              <a:off x="5136" y="1344"/>
              <a:ext cx="48" cy="4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GB">
                <a:solidFill>
                  <a:prstClr val="black"/>
                </a:solidFill>
              </a:endParaRPr>
            </a:p>
          </p:txBody>
        </p:sp>
        <p:sp>
          <p:nvSpPr>
            <p:cNvPr id="79962" name="Oval 88"/>
            <p:cNvSpPr>
              <a:spLocks noChangeArrowheads="1"/>
            </p:cNvSpPr>
            <p:nvPr/>
          </p:nvSpPr>
          <p:spPr bwMode="auto">
            <a:xfrm>
              <a:off x="5088" y="1392"/>
              <a:ext cx="48" cy="4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GB">
                <a:solidFill>
                  <a:prstClr val="black"/>
                </a:solidFill>
              </a:endParaRPr>
            </a:p>
          </p:txBody>
        </p:sp>
      </p:grpSp>
      <p:grpSp>
        <p:nvGrpSpPr>
          <p:cNvPr id="6" name="Group 89"/>
          <p:cNvGrpSpPr>
            <a:grpSpLocks/>
          </p:cNvGrpSpPr>
          <p:nvPr/>
        </p:nvGrpSpPr>
        <p:grpSpPr bwMode="auto">
          <a:xfrm>
            <a:off x="3419475" y="3284538"/>
            <a:ext cx="533400" cy="457200"/>
            <a:chOff x="480" y="1248"/>
            <a:chExt cx="336" cy="288"/>
          </a:xfrm>
        </p:grpSpPr>
        <p:sp>
          <p:nvSpPr>
            <p:cNvPr id="79955" name="AutoShape 90"/>
            <p:cNvSpPr>
              <a:spLocks noChangeArrowheads="1"/>
            </p:cNvSpPr>
            <p:nvPr/>
          </p:nvSpPr>
          <p:spPr bwMode="auto">
            <a:xfrm>
              <a:off x="480" y="1248"/>
              <a:ext cx="336" cy="288"/>
            </a:xfrm>
            <a:prstGeom prst="cube">
              <a:avLst>
                <a:gd name="adj" fmla="val 25000"/>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sp>
          <p:nvSpPr>
            <p:cNvPr id="79956" name="Oval 91"/>
            <p:cNvSpPr>
              <a:spLocks noChangeArrowheads="1"/>
            </p:cNvSpPr>
            <p:nvPr/>
          </p:nvSpPr>
          <p:spPr bwMode="auto">
            <a:xfrm>
              <a:off x="576" y="1392"/>
              <a:ext cx="48" cy="4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GB">
                <a:solidFill>
                  <a:prstClr val="black"/>
                </a:solidFill>
              </a:endParaRPr>
            </a:p>
          </p:txBody>
        </p:sp>
      </p:grpSp>
      <p:grpSp>
        <p:nvGrpSpPr>
          <p:cNvPr id="7" name="Group 92"/>
          <p:cNvGrpSpPr>
            <a:grpSpLocks/>
          </p:cNvGrpSpPr>
          <p:nvPr/>
        </p:nvGrpSpPr>
        <p:grpSpPr bwMode="auto">
          <a:xfrm>
            <a:off x="3419475" y="3284538"/>
            <a:ext cx="533400" cy="457200"/>
            <a:chOff x="576" y="3648"/>
            <a:chExt cx="336" cy="288"/>
          </a:xfrm>
        </p:grpSpPr>
        <p:sp>
          <p:nvSpPr>
            <p:cNvPr id="79948" name="AutoShape 93"/>
            <p:cNvSpPr>
              <a:spLocks noChangeArrowheads="1"/>
            </p:cNvSpPr>
            <p:nvPr/>
          </p:nvSpPr>
          <p:spPr bwMode="auto">
            <a:xfrm>
              <a:off x="576" y="3648"/>
              <a:ext cx="336" cy="288"/>
            </a:xfrm>
            <a:prstGeom prst="cube">
              <a:avLst>
                <a:gd name="adj" fmla="val 25000"/>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sp>
          <p:nvSpPr>
            <p:cNvPr id="79949" name="Oval 94"/>
            <p:cNvSpPr>
              <a:spLocks noChangeArrowheads="1"/>
            </p:cNvSpPr>
            <p:nvPr/>
          </p:nvSpPr>
          <p:spPr bwMode="auto">
            <a:xfrm>
              <a:off x="720" y="3840"/>
              <a:ext cx="48" cy="4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GB">
                <a:solidFill>
                  <a:prstClr val="black"/>
                </a:solidFill>
              </a:endParaRPr>
            </a:p>
          </p:txBody>
        </p:sp>
        <p:sp>
          <p:nvSpPr>
            <p:cNvPr id="79950" name="Oval 95"/>
            <p:cNvSpPr>
              <a:spLocks noChangeArrowheads="1"/>
            </p:cNvSpPr>
            <p:nvPr/>
          </p:nvSpPr>
          <p:spPr bwMode="auto">
            <a:xfrm>
              <a:off x="624" y="3840"/>
              <a:ext cx="48" cy="4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GB">
                <a:solidFill>
                  <a:prstClr val="black"/>
                </a:solidFill>
              </a:endParaRPr>
            </a:p>
          </p:txBody>
        </p:sp>
        <p:sp>
          <p:nvSpPr>
            <p:cNvPr id="79951" name="Oval 96"/>
            <p:cNvSpPr>
              <a:spLocks noChangeArrowheads="1"/>
            </p:cNvSpPr>
            <p:nvPr/>
          </p:nvSpPr>
          <p:spPr bwMode="auto">
            <a:xfrm>
              <a:off x="720" y="3792"/>
              <a:ext cx="48" cy="4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GB">
                <a:solidFill>
                  <a:prstClr val="black"/>
                </a:solidFill>
              </a:endParaRPr>
            </a:p>
          </p:txBody>
        </p:sp>
        <p:sp>
          <p:nvSpPr>
            <p:cNvPr id="79952" name="Oval 97"/>
            <p:cNvSpPr>
              <a:spLocks noChangeArrowheads="1"/>
            </p:cNvSpPr>
            <p:nvPr/>
          </p:nvSpPr>
          <p:spPr bwMode="auto">
            <a:xfrm>
              <a:off x="624" y="3792"/>
              <a:ext cx="48" cy="4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GB">
                <a:solidFill>
                  <a:prstClr val="black"/>
                </a:solidFill>
              </a:endParaRPr>
            </a:p>
          </p:txBody>
        </p:sp>
        <p:sp>
          <p:nvSpPr>
            <p:cNvPr id="79953" name="Oval 98"/>
            <p:cNvSpPr>
              <a:spLocks noChangeArrowheads="1"/>
            </p:cNvSpPr>
            <p:nvPr/>
          </p:nvSpPr>
          <p:spPr bwMode="auto">
            <a:xfrm>
              <a:off x="720" y="3744"/>
              <a:ext cx="48" cy="4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GB">
                <a:solidFill>
                  <a:prstClr val="black"/>
                </a:solidFill>
              </a:endParaRPr>
            </a:p>
          </p:txBody>
        </p:sp>
        <p:sp>
          <p:nvSpPr>
            <p:cNvPr id="79954" name="Oval 99"/>
            <p:cNvSpPr>
              <a:spLocks noChangeArrowheads="1"/>
            </p:cNvSpPr>
            <p:nvPr/>
          </p:nvSpPr>
          <p:spPr bwMode="auto">
            <a:xfrm>
              <a:off x="624" y="3744"/>
              <a:ext cx="48" cy="4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GB">
                <a:solidFill>
                  <a:prstClr val="black"/>
                </a:solidFill>
              </a:endParaRPr>
            </a:p>
          </p:txBody>
        </p:sp>
      </p:grpSp>
      <p:grpSp>
        <p:nvGrpSpPr>
          <p:cNvPr id="8" name="Group 100"/>
          <p:cNvGrpSpPr>
            <a:grpSpLocks/>
          </p:cNvGrpSpPr>
          <p:nvPr/>
        </p:nvGrpSpPr>
        <p:grpSpPr bwMode="auto">
          <a:xfrm>
            <a:off x="3419475" y="3284538"/>
            <a:ext cx="533400" cy="457200"/>
            <a:chOff x="3792" y="1248"/>
            <a:chExt cx="336" cy="288"/>
          </a:xfrm>
        </p:grpSpPr>
        <p:sp>
          <p:nvSpPr>
            <p:cNvPr id="79943" name="AutoShape 101"/>
            <p:cNvSpPr>
              <a:spLocks noChangeArrowheads="1"/>
            </p:cNvSpPr>
            <p:nvPr/>
          </p:nvSpPr>
          <p:spPr bwMode="auto">
            <a:xfrm>
              <a:off x="3792" y="1248"/>
              <a:ext cx="336" cy="288"/>
            </a:xfrm>
            <a:prstGeom prst="cube">
              <a:avLst>
                <a:gd name="adj" fmla="val 25000"/>
              </a:avLst>
            </a:prstGeom>
            <a:solidFill>
              <a:schemeClr val="bg1"/>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sp>
          <p:nvSpPr>
            <p:cNvPr id="79944" name="Oval 102"/>
            <p:cNvSpPr>
              <a:spLocks noChangeArrowheads="1"/>
            </p:cNvSpPr>
            <p:nvPr/>
          </p:nvSpPr>
          <p:spPr bwMode="auto">
            <a:xfrm>
              <a:off x="3984" y="1440"/>
              <a:ext cx="48" cy="4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GB">
                <a:solidFill>
                  <a:prstClr val="black"/>
                </a:solidFill>
              </a:endParaRPr>
            </a:p>
          </p:txBody>
        </p:sp>
        <p:sp>
          <p:nvSpPr>
            <p:cNvPr id="79945" name="Oval 103"/>
            <p:cNvSpPr>
              <a:spLocks noChangeArrowheads="1"/>
            </p:cNvSpPr>
            <p:nvPr/>
          </p:nvSpPr>
          <p:spPr bwMode="auto">
            <a:xfrm>
              <a:off x="3840" y="1440"/>
              <a:ext cx="48" cy="4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GB">
                <a:solidFill>
                  <a:prstClr val="black"/>
                </a:solidFill>
              </a:endParaRPr>
            </a:p>
          </p:txBody>
        </p:sp>
        <p:sp>
          <p:nvSpPr>
            <p:cNvPr id="79946" name="Oval 104"/>
            <p:cNvSpPr>
              <a:spLocks noChangeArrowheads="1"/>
            </p:cNvSpPr>
            <p:nvPr/>
          </p:nvSpPr>
          <p:spPr bwMode="auto">
            <a:xfrm>
              <a:off x="3984" y="1344"/>
              <a:ext cx="48" cy="4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GB">
                <a:solidFill>
                  <a:prstClr val="black"/>
                </a:solidFill>
              </a:endParaRPr>
            </a:p>
          </p:txBody>
        </p:sp>
        <p:sp>
          <p:nvSpPr>
            <p:cNvPr id="79947" name="Oval 105"/>
            <p:cNvSpPr>
              <a:spLocks noChangeArrowheads="1"/>
            </p:cNvSpPr>
            <p:nvPr/>
          </p:nvSpPr>
          <p:spPr bwMode="auto">
            <a:xfrm>
              <a:off x="3840" y="1344"/>
              <a:ext cx="48" cy="48"/>
            </a:xfrm>
            <a:prstGeom prst="ellipse">
              <a:avLst/>
            </a:prstGeom>
            <a:solidFill>
              <a:schemeClr val="tx1"/>
            </a:solidFill>
            <a:ln w="9525">
              <a:solidFill>
                <a:schemeClr val="tx1"/>
              </a:solidFill>
              <a:round/>
              <a:headEnd/>
              <a:tailEnd/>
            </a:ln>
          </p:spPr>
          <p:txBody>
            <a:bodyPr wrap="none" anchor="ctr"/>
            <a:lstStyle/>
            <a:p>
              <a:pPr fontAlgn="base">
                <a:spcBef>
                  <a:spcPct val="0"/>
                </a:spcBef>
                <a:spcAft>
                  <a:spcPct val="0"/>
                </a:spcAft>
              </a:pPr>
              <a:endParaRPr lang="en-GB">
                <a:solidFill>
                  <a:prstClr val="black"/>
                </a:solidFill>
              </a:endParaRPr>
            </a:p>
          </p:txBody>
        </p:sp>
      </p:grpSp>
      <p:grpSp>
        <p:nvGrpSpPr>
          <p:cNvPr id="79885" name="Group 106"/>
          <p:cNvGrpSpPr>
            <a:grpSpLocks/>
          </p:cNvGrpSpPr>
          <p:nvPr/>
        </p:nvGrpSpPr>
        <p:grpSpPr bwMode="auto">
          <a:xfrm>
            <a:off x="228600" y="228600"/>
            <a:ext cx="8686800" cy="6400800"/>
            <a:chOff x="144" y="144"/>
            <a:chExt cx="5472" cy="4032"/>
          </a:xfrm>
        </p:grpSpPr>
        <p:sp>
          <p:nvSpPr>
            <p:cNvPr id="79903" name="AutoShape 107"/>
            <p:cNvSpPr>
              <a:spLocks noChangeArrowheads="1"/>
            </p:cNvSpPr>
            <p:nvPr/>
          </p:nvSpPr>
          <p:spPr bwMode="auto">
            <a:xfrm>
              <a:off x="144" y="144"/>
              <a:ext cx="5472" cy="4032"/>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GB">
                <a:solidFill>
                  <a:prstClr val="black"/>
                </a:solidFill>
              </a:endParaRPr>
            </a:p>
          </p:txBody>
        </p:sp>
        <p:sp>
          <p:nvSpPr>
            <p:cNvPr id="79904" name="AutoShape 108"/>
            <p:cNvSpPr>
              <a:spLocks noChangeArrowheads="1"/>
            </p:cNvSpPr>
            <p:nvPr/>
          </p:nvSpPr>
          <p:spPr bwMode="auto">
            <a:xfrm>
              <a:off x="1008" y="864"/>
              <a:ext cx="3744" cy="2640"/>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GB">
                <a:solidFill>
                  <a:prstClr val="black"/>
                </a:solidFill>
              </a:endParaRPr>
            </a:p>
          </p:txBody>
        </p:sp>
        <p:sp>
          <p:nvSpPr>
            <p:cNvPr id="79905" name="Line 109"/>
            <p:cNvSpPr>
              <a:spLocks noChangeShapeType="1"/>
            </p:cNvSpPr>
            <p:nvPr/>
          </p:nvSpPr>
          <p:spPr bwMode="auto">
            <a:xfrm>
              <a:off x="1200" y="144"/>
              <a:ext cx="0" cy="81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Arial" charset="0"/>
              </a:endParaRPr>
            </a:p>
          </p:txBody>
        </p:sp>
        <p:sp>
          <p:nvSpPr>
            <p:cNvPr id="79906" name="Line 110"/>
            <p:cNvSpPr>
              <a:spLocks noChangeShapeType="1"/>
            </p:cNvSpPr>
            <p:nvPr/>
          </p:nvSpPr>
          <p:spPr bwMode="auto">
            <a:xfrm>
              <a:off x="2016" y="144"/>
              <a:ext cx="0"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Arial" charset="0"/>
              </a:endParaRPr>
            </a:p>
          </p:txBody>
        </p:sp>
        <p:sp>
          <p:nvSpPr>
            <p:cNvPr id="79907" name="Line 111"/>
            <p:cNvSpPr>
              <a:spLocks noChangeShapeType="1"/>
            </p:cNvSpPr>
            <p:nvPr/>
          </p:nvSpPr>
          <p:spPr bwMode="auto">
            <a:xfrm>
              <a:off x="144" y="816"/>
              <a:ext cx="912" cy="2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Arial" charset="0"/>
              </a:endParaRPr>
            </a:p>
          </p:txBody>
        </p:sp>
        <p:sp>
          <p:nvSpPr>
            <p:cNvPr id="79908" name="Line 112"/>
            <p:cNvSpPr>
              <a:spLocks noChangeShapeType="1"/>
            </p:cNvSpPr>
            <p:nvPr/>
          </p:nvSpPr>
          <p:spPr bwMode="auto">
            <a:xfrm>
              <a:off x="144" y="1680"/>
              <a:ext cx="86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Arial" charset="0"/>
              </a:endParaRPr>
            </a:p>
          </p:txBody>
        </p:sp>
        <p:sp>
          <p:nvSpPr>
            <p:cNvPr id="79909" name="Line 113"/>
            <p:cNvSpPr>
              <a:spLocks noChangeShapeType="1"/>
            </p:cNvSpPr>
            <p:nvPr/>
          </p:nvSpPr>
          <p:spPr bwMode="auto">
            <a:xfrm>
              <a:off x="144" y="2448"/>
              <a:ext cx="86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Arial" charset="0"/>
              </a:endParaRPr>
            </a:p>
          </p:txBody>
        </p:sp>
        <p:sp>
          <p:nvSpPr>
            <p:cNvPr id="79910" name="Line 114"/>
            <p:cNvSpPr>
              <a:spLocks noChangeShapeType="1"/>
            </p:cNvSpPr>
            <p:nvPr/>
          </p:nvSpPr>
          <p:spPr bwMode="auto">
            <a:xfrm flipV="1">
              <a:off x="144" y="3120"/>
              <a:ext cx="864"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Arial" charset="0"/>
              </a:endParaRPr>
            </a:p>
          </p:txBody>
        </p:sp>
        <p:sp>
          <p:nvSpPr>
            <p:cNvPr id="79911" name="Line 115"/>
            <p:cNvSpPr>
              <a:spLocks noChangeShapeType="1"/>
            </p:cNvSpPr>
            <p:nvPr/>
          </p:nvSpPr>
          <p:spPr bwMode="auto">
            <a:xfrm flipH="1">
              <a:off x="480" y="3408"/>
              <a:ext cx="720" cy="67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Arial" charset="0"/>
              </a:endParaRPr>
            </a:p>
          </p:txBody>
        </p:sp>
        <p:sp>
          <p:nvSpPr>
            <p:cNvPr id="79912" name="Line 116"/>
            <p:cNvSpPr>
              <a:spLocks noChangeShapeType="1"/>
            </p:cNvSpPr>
            <p:nvPr/>
          </p:nvSpPr>
          <p:spPr bwMode="auto">
            <a:xfrm>
              <a:off x="1632" y="3504"/>
              <a:ext cx="0" cy="67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Arial" charset="0"/>
              </a:endParaRPr>
            </a:p>
          </p:txBody>
        </p:sp>
        <p:sp>
          <p:nvSpPr>
            <p:cNvPr id="79913" name="Line 117"/>
            <p:cNvSpPr>
              <a:spLocks noChangeShapeType="1"/>
            </p:cNvSpPr>
            <p:nvPr/>
          </p:nvSpPr>
          <p:spPr bwMode="auto">
            <a:xfrm>
              <a:off x="2400" y="3504"/>
              <a:ext cx="0" cy="67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Arial" charset="0"/>
              </a:endParaRPr>
            </a:p>
          </p:txBody>
        </p:sp>
        <p:sp>
          <p:nvSpPr>
            <p:cNvPr id="79914" name="Line 118"/>
            <p:cNvSpPr>
              <a:spLocks noChangeShapeType="1"/>
            </p:cNvSpPr>
            <p:nvPr/>
          </p:nvSpPr>
          <p:spPr bwMode="auto">
            <a:xfrm>
              <a:off x="3216" y="3504"/>
              <a:ext cx="0" cy="67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Arial" charset="0"/>
              </a:endParaRPr>
            </a:p>
          </p:txBody>
        </p:sp>
        <p:sp>
          <p:nvSpPr>
            <p:cNvPr id="79915" name="Line 119"/>
            <p:cNvSpPr>
              <a:spLocks noChangeShapeType="1"/>
            </p:cNvSpPr>
            <p:nvPr/>
          </p:nvSpPr>
          <p:spPr bwMode="auto">
            <a:xfrm>
              <a:off x="3984" y="3504"/>
              <a:ext cx="0" cy="67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Arial" charset="0"/>
              </a:endParaRPr>
            </a:p>
          </p:txBody>
        </p:sp>
        <p:sp>
          <p:nvSpPr>
            <p:cNvPr id="79916" name="Line 120"/>
            <p:cNvSpPr>
              <a:spLocks noChangeShapeType="1"/>
            </p:cNvSpPr>
            <p:nvPr/>
          </p:nvSpPr>
          <p:spPr bwMode="auto">
            <a:xfrm>
              <a:off x="4560" y="3408"/>
              <a:ext cx="480" cy="76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Arial" charset="0"/>
              </a:endParaRPr>
            </a:p>
          </p:txBody>
        </p:sp>
        <p:sp>
          <p:nvSpPr>
            <p:cNvPr id="79917" name="Line 121"/>
            <p:cNvSpPr>
              <a:spLocks noChangeShapeType="1"/>
            </p:cNvSpPr>
            <p:nvPr/>
          </p:nvSpPr>
          <p:spPr bwMode="auto">
            <a:xfrm>
              <a:off x="4752" y="3120"/>
              <a:ext cx="864"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Arial" charset="0"/>
              </a:endParaRPr>
            </a:p>
          </p:txBody>
        </p:sp>
        <p:sp>
          <p:nvSpPr>
            <p:cNvPr id="79918" name="Line 122"/>
            <p:cNvSpPr>
              <a:spLocks noChangeShapeType="1"/>
            </p:cNvSpPr>
            <p:nvPr/>
          </p:nvSpPr>
          <p:spPr bwMode="auto">
            <a:xfrm>
              <a:off x="4752" y="2448"/>
              <a:ext cx="86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Arial" charset="0"/>
              </a:endParaRPr>
            </a:p>
          </p:txBody>
        </p:sp>
        <p:sp>
          <p:nvSpPr>
            <p:cNvPr id="79919" name="Line 123"/>
            <p:cNvSpPr>
              <a:spLocks noChangeShapeType="1"/>
            </p:cNvSpPr>
            <p:nvPr/>
          </p:nvSpPr>
          <p:spPr bwMode="auto">
            <a:xfrm>
              <a:off x="4752" y="1728"/>
              <a:ext cx="86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Arial" charset="0"/>
              </a:endParaRPr>
            </a:p>
          </p:txBody>
        </p:sp>
        <p:sp>
          <p:nvSpPr>
            <p:cNvPr id="79920" name="Line 124"/>
            <p:cNvSpPr>
              <a:spLocks noChangeShapeType="1"/>
            </p:cNvSpPr>
            <p:nvPr/>
          </p:nvSpPr>
          <p:spPr bwMode="auto">
            <a:xfrm flipV="1">
              <a:off x="4752" y="1008"/>
              <a:ext cx="864" cy="19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Arial" charset="0"/>
              </a:endParaRPr>
            </a:p>
          </p:txBody>
        </p:sp>
        <p:sp>
          <p:nvSpPr>
            <p:cNvPr id="79921" name="Line 125"/>
            <p:cNvSpPr>
              <a:spLocks noChangeShapeType="1"/>
            </p:cNvSpPr>
            <p:nvPr/>
          </p:nvSpPr>
          <p:spPr bwMode="auto">
            <a:xfrm flipH="1">
              <a:off x="4416" y="144"/>
              <a:ext cx="432"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Arial" charset="0"/>
              </a:endParaRPr>
            </a:p>
          </p:txBody>
        </p:sp>
        <p:sp>
          <p:nvSpPr>
            <p:cNvPr id="79922" name="Line 126"/>
            <p:cNvSpPr>
              <a:spLocks noChangeShapeType="1"/>
            </p:cNvSpPr>
            <p:nvPr/>
          </p:nvSpPr>
          <p:spPr bwMode="auto">
            <a:xfrm>
              <a:off x="2832" y="144"/>
              <a:ext cx="0"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Arial" charset="0"/>
              </a:endParaRPr>
            </a:p>
          </p:txBody>
        </p:sp>
        <p:sp>
          <p:nvSpPr>
            <p:cNvPr id="79923" name="Line 127"/>
            <p:cNvSpPr>
              <a:spLocks noChangeShapeType="1"/>
            </p:cNvSpPr>
            <p:nvPr/>
          </p:nvSpPr>
          <p:spPr bwMode="auto">
            <a:xfrm>
              <a:off x="3696" y="144"/>
              <a:ext cx="0" cy="72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prstClr val="black"/>
                </a:solidFill>
                <a:latin typeface="Arial" charset="0"/>
              </a:endParaRPr>
            </a:p>
          </p:txBody>
        </p:sp>
        <p:sp>
          <p:nvSpPr>
            <p:cNvPr id="79924" name="WordArt 128"/>
            <p:cNvSpPr>
              <a:spLocks noChangeArrowheads="1" noChangeShapeType="1" noTextEdit="1"/>
            </p:cNvSpPr>
            <p:nvPr/>
          </p:nvSpPr>
          <p:spPr bwMode="auto">
            <a:xfrm>
              <a:off x="1056" y="192"/>
              <a:ext cx="96" cy="20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1</a:t>
              </a:r>
            </a:p>
          </p:txBody>
        </p:sp>
        <p:sp>
          <p:nvSpPr>
            <p:cNvPr id="79925" name="WordArt 129"/>
            <p:cNvSpPr>
              <a:spLocks noChangeArrowheads="1" noChangeShapeType="1" noTextEdit="1"/>
            </p:cNvSpPr>
            <p:nvPr/>
          </p:nvSpPr>
          <p:spPr bwMode="auto">
            <a:xfrm>
              <a:off x="1872" y="192"/>
              <a:ext cx="96" cy="20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2</a:t>
              </a:r>
            </a:p>
          </p:txBody>
        </p:sp>
        <p:sp>
          <p:nvSpPr>
            <p:cNvPr id="79926" name="WordArt 130"/>
            <p:cNvSpPr>
              <a:spLocks noChangeArrowheads="1" noChangeShapeType="1" noTextEdit="1"/>
            </p:cNvSpPr>
            <p:nvPr/>
          </p:nvSpPr>
          <p:spPr bwMode="auto">
            <a:xfrm>
              <a:off x="2688" y="192"/>
              <a:ext cx="96" cy="20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3</a:t>
              </a:r>
            </a:p>
          </p:txBody>
        </p:sp>
        <p:sp>
          <p:nvSpPr>
            <p:cNvPr id="79927" name="WordArt 131"/>
            <p:cNvSpPr>
              <a:spLocks noChangeArrowheads="1" noChangeShapeType="1" noTextEdit="1"/>
            </p:cNvSpPr>
            <p:nvPr/>
          </p:nvSpPr>
          <p:spPr bwMode="auto">
            <a:xfrm>
              <a:off x="3552" y="192"/>
              <a:ext cx="96" cy="20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4</a:t>
              </a:r>
            </a:p>
          </p:txBody>
        </p:sp>
        <p:sp>
          <p:nvSpPr>
            <p:cNvPr id="79928" name="WordArt 132"/>
            <p:cNvSpPr>
              <a:spLocks noChangeArrowheads="1" noChangeShapeType="1" noTextEdit="1"/>
            </p:cNvSpPr>
            <p:nvPr/>
          </p:nvSpPr>
          <p:spPr bwMode="auto">
            <a:xfrm>
              <a:off x="4560" y="192"/>
              <a:ext cx="96" cy="20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5</a:t>
              </a:r>
            </a:p>
          </p:txBody>
        </p:sp>
        <p:sp>
          <p:nvSpPr>
            <p:cNvPr id="79929" name="WordArt 133"/>
            <p:cNvSpPr>
              <a:spLocks noChangeArrowheads="1" noChangeShapeType="1" noTextEdit="1"/>
            </p:cNvSpPr>
            <p:nvPr/>
          </p:nvSpPr>
          <p:spPr bwMode="auto">
            <a:xfrm>
              <a:off x="5472" y="768"/>
              <a:ext cx="96" cy="20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6</a:t>
              </a:r>
            </a:p>
          </p:txBody>
        </p:sp>
        <p:sp>
          <p:nvSpPr>
            <p:cNvPr id="79930" name="WordArt 134"/>
            <p:cNvSpPr>
              <a:spLocks noChangeArrowheads="1" noChangeShapeType="1" noTextEdit="1"/>
            </p:cNvSpPr>
            <p:nvPr/>
          </p:nvSpPr>
          <p:spPr bwMode="auto">
            <a:xfrm>
              <a:off x="5472" y="1488"/>
              <a:ext cx="96" cy="20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7</a:t>
              </a:r>
            </a:p>
          </p:txBody>
        </p:sp>
        <p:sp>
          <p:nvSpPr>
            <p:cNvPr id="79931" name="WordArt 135"/>
            <p:cNvSpPr>
              <a:spLocks noChangeArrowheads="1" noChangeShapeType="1" noTextEdit="1"/>
            </p:cNvSpPr>
            <p:nvPr/>
          </p:nvSpPr>
          <p:spPr bwMode="auto">
            <a:xfrm>
              <a:off x="5472" y="2160"/>
              <a:ext cx="96" cy="20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8</a:t>
              </a:r>
            </a:p>
          </p:txBody>
        </p:sp>
        <p:sp>
          <p:nvSpPr>
            <p:cNvPr id="79932" name="WordArt 136"/>
            <p:cNvSpPr>
              <a:spLocks noChangeArrowheads="1" noChangeShapeType="1" noTextEdit="1"/>
            </p:cNvSpPr>
            <p:nvPr/>
          </p:nvSpPr>
          <p:spPr bwMode="auto">
            <a:xfrm>
              <a:off x="5472" y="2976"/>
              <a:ext cx="96" cy="20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9</a:t>
              </a:r>
            </a:p>
          </p:txBody>
        </p:sp>
        <p:sp>
          <p:nvSpPr>
            <p:cNvPr id="79933" name="WordArt 137"/>
            <p:cNvSpPr>
              <a:spLocks noChangeArrowheads="1" noChangeShapeType="1" noTextEdit="1"/>
            </p:cNvSpPr>
            <p:nvPr/>
          </p:nvSpPr>
          <p:spPr bwMode="auto">
            <a:xfrm>
              <a:off x="5040" y="3888"/>
              <a:ext cx="144" cy="20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10</a:t>
              </a:r>
            </a:p>
          </p:txBody>
        </p:sp>
        <p:sp>
          <p:nvSpPr>
            <p:cNvPr id="79934" name="WordArt 138"/>
            <p:cNvSpPr>
              <a:spLocks noChangeArrowheads="1" noChangeShapeType="1" noTextEdit="1"/>
            </p:cNvSpPr>
            <p:nvPr/>
          </p:nvSpPr>
          <p:spPr bwMode="auto">
            <a:xfrm>
              <a:off x="4032" y="3936"/>
              <a:ext cx="144" cy="20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11</a:t>
              </a:r>
            </a:p>
          </p:txBody>
        </p:sp>
        <p:sp>
          <p:nvSpPr>
            <p:cNvPr id="79935" name="WordArt 139"/>
            <p:cNvSpPr>
              <a:spLocks noChangeArrowheads="1" noChangeShapeType="1" noTextEdit="1"/>
            </p:cNvSpPr>
            <p:nvPr/>
          </p:nvSpPr>
          <p:spPr bwMode="auto">
            <a:xfrm>
              <a:off x="3264" y="3936"/>
              <a:ext cx="144" cy="20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12</a:t>
              </a:r>
            </a:p>
          </p:txBody>
        </p:sp>
        <p:sp>
          <p:nvSpPr>
            <p:cNvPr id="79936" name="WordArt 140"/>
            <p:cNvSpPr>
              <a:spLocks noChangeArrowheads="1" noChangeShapeType="1" noTextEdit="1"/>
            </p:cNvSpPr>
            <p:nvPr/>
          </p:nvSpPr>
          <p:spPr bwMode="auto">
            <a:xfrm>
              <a:off x="2448" y="3936"/>
              <a:ext cx="144" cy="20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13</a:t>
              </a:r>
            </a:p>
          </p:txBody>
        </p:sp>
        <p:sp>
          <p:nvSpPr>
            <p:cNvPr id="79937" name="WordArt 141"/>
            <p:cNvSpPr>
              <a:spLocks noChangeArrowheads="1" noChangeShapeType="1" noTextEdit="1"/>
            </p:cNvSpPr>
            <p:nvPr/>
          </p:nvSpPr>
          <p:spPr bwMode="auto">
            <a:xfrm>
              <a:off x="1680" y="3936"/>
              <a:ext cx="144" cy="20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14</a:t>
              </a:r>
            </a:p>
          </p:txBody>
        </p:sp>
        <p:sp>
          <p:nvSpPr>
            <p:cNvPr id="79938" name="WordArt 142"/>
            <p:cNvSpPr>
              <a:spLocks noChangeArrowheads="1" noChangeShapeType="1" noTextEdit="1"/>
            </p:cNvSpPr>
            <p:nvPr/>
          </p:nvSpPr>
          <p:spPr bwMode="auto">
            <a:xfrm>
              <a:off x="672" y="3936"/>
              <a:ext cx="144" cy="20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15</a:t>
              </a:r>
            </a:p>
          </p:txBody>
        </p:sp>
        <p:sp>
          <p:nvSpPr>
            <p:cNvPr id="79939" name="WordArt 143"/>
            <p:cNvSpPr>
              <a:spLocks noChangeArrowheads="1" noChangeShapeType="1" noTextEdit="1"/>
            </p:cNvSpPr>
            <p:nvPr/>
          </p:nvSpPr>
          <p:spPr bwMode="auto">
            <a:xfrm>
              <a:off x="192" y="3264"/>
              <a:ext cx="144" cy="20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16</a:t>
              </a:r>
            </a:p>
          </p:txBody>
        </p:sp>
        <p:sp>
          <p:nvSpPr>
            <p:cNvPr id="79940" name="WordArt 144"/>
            <p:cNvSpPr>
              <a:spLocks noChangeArrowheads="1" noChangeShapeType="1" noTextEdit="1"/>
            </p:cNvSpPr>
            <p:nvPr/>
          </p:nvSpPr>
          <p:spPr bwMode="auto">
            <a:xfrm>
              <a:off x="192" y="2496"/>
              <a:ext cx="144" cy="20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17</a:t>
              </a:r>
            </a:p>
          </p:txBody>
        </p:sp>
        <p:sp>
          <p:nvSpPr>
            <p:cNvPr id="79941" name="WordArt 145"/>
            <p:cNvSpPr>
              <a:spLocks noChangeArrowheads="1" noChangeShapeType="1" noTextEdit="1"/>
            </p:cNvSpPr>
            <p:nvPr/>
          </p:nvSpPr>
          <p:spPr bwMode="auto">
            <a:xfrm>
              <a:off x="192" y="1728"/>
              <a:ext cx="144" cy="20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19</a:t>
              </a:r>
            </a:p>
          </p:txBody>
        </p:sp>
        <p:sp>
          <p:nvSpPr>
            <p:cNvPr id="79942" name="WordArt 146"/>
            <p:cNvSpPr>
              <a:spLocks noChangeArrowheads="1" noChangeShapeType="1" noTextEdit="1"/>
            </p:cNvSpPr>
            <p:nvPr/>
          </p:nvSpPr>
          <p:spPr bwMode="auto">
            <a:xfrm>
              <a:off x="192" y="912"/>
              <a:ext cx="144" cy="20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gradFill rotWithShape="1">
                    <a:gsLst>
                      <a:gs pos="0">
                        <a:srgbClr val="FF6600"/>
                      </a:gs>
                      <a:gs pos="100000">
                        <a:srgbClr val="FF9900"/>
                      </a:gs>
                    </a:gsLst>
                    <a:lin ang="5400000" scaled="1"/>
                  </a:gradFill>
                  <a:latin typeface="Arial Black"/>
                </a:rPr>
                <a:t>20</a:t>
              </a:r>
            </a:p>
          </p:txBody>
        </p:sp>
      </p:grpSp>
      <p:pic>
        <p:nvPicPr>
          <p:cNvPr id="79886" name="Picture 147" descr="j035441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42888"/>
            <a:ext cx="1025525" cy="160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7" name="Picture 148" descr="BL00582_"/>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5100" y="5516563"/>
            <a:ext cx="10493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8" name="Picture 149" descr="cambrid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9613" y="333375"/>
            <a:ext cx="9413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9" name="Picture 150" descr="NA01458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8838" y="242888"/>
            <a:ext cx="12255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0" name="Picture 151" descr="j023622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732588" y="5589588"/>
            <a:ext cx="639762"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1" name="Picture 152" descr="j039672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17825" y="5661025"/>
            <a:ext cx="8620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2" name="Picture 153" descr="j019080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24750" y="620713"/>
            <a:ext cx="107950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3" name="Picture 154" descr="j01371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78738" y="2781300"/>
            <a:ext cx="925512"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4" name="Picture 155" descr="BD07228_"/>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69213" y="5170488"/>
            <a:ext cx="10064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5" name="Picture 156" descr="j0336994"/>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7729538" y="3716338"/>
            <a:ext cx="123507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6" name="Picture 157" descr="j039667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40200" y="5661025"/>
            <a:ext cx="93503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7" name="Picture 158" descr="SL00673_"/>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96188" y="1844675"/>
            <a:ext cx="10541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8" name="Picture 159" descr="j039667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9913" y="4005263"/>
            <a:ext cx="906462"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9" name="Picture 161" descr="NA01458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750" y="5189538"/>
            <a:ext cx="1008063"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0" name="Picture 162" descr="NA01458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8" y="1700213"/>
            <a:ext cx="1008062"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1" name="Picture 163" descr="j0232239"/>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23850" y="3006725"/>
            <a:ext cx="122396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2" name="Picture 165" descr="bs01232_"/>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2625" y="333375"/>
            <a:ext cx="936625"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332626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168"/>
                    </p:tgtEl>
                  </p:cond>
                </p:stCondLst>
                <p:endSync evt="end" delay="0">
                  <p:rtn val="all"/>
                </p:endSync>
                <p:childTnLst>
                  <p:par>
                    <p:cTn id="3" fill="hold" nodeType="clickPar">
                      <p:stCondLst>
                        <p:cond delay="0"/>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xit" presetSubtype="0" fill="hold" nodeType="clickEffect">
                                  <p:stCondLst>
                                    <p:cond delay="0"/>
                                  </p:stCondLst>
                                  <p:childTnLst>
                                    <p:animEffect transition="out" filter="dissolv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 calcmode="lin" valueType="num">
                                      <p:cBhvr>
                                        <p:cTn id="22" dur="500" fill="hold"/>
                                        <p:tgtEl>
                                          <p:spTgt spid="3"/>
                                        </p:tgtEl>
                                        <p:attrNameLst>
                                          <p:attrName>style.rotation</p:attrName>
                                        </p:attrNameLst>
                                      </p:cBhvr>
                                      <p:tavLst>
                                        <p:tav tm="0">
                                          <p:val>
                                            <p:fltVal val="360"/>
                                          </p:val>
                                        </p:tav>
                                        <p:tav tm="100000">
                                          <p:val>
                                            <p:fltVal val="0"/>
                                          </p:val>
                                        </p:tav>
                                      </p:tavLst>
                                    </p:anim>
                                    <p:animEffect transition="in" filter="fade">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xit" presetSubtype="0" fill="hold" nodeType="clickEffect">
                                  <p:stCondLst>
                                    <p:cond delay="0"/>
                                  </p:stCondLst>
                                  <p:childTnLst>
                                    <p:animEffect transition="out" filter="dissolv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 calcmode="lin" valueType="num">
                                      <p:cBhvr>
                                        <p:cTn id="35" dur="500" fill="hold"/>
                                        <p:tgtEl>
                                          <p:spTgt spid="4"/>
                                        </p:tgtEl>
                                        <p:attrNameLst>
                                          <p:attrName>style.rotation</p:attrName>
                                        </p:attrNameLst>
                                      </p:cBhvr>
                                      <p:tavLst>
                                        <p:tav tm="0">
                                          <p:val>
                                            <p:fltVal val="360"/>
                                          </p:val>
                                        </p:tav>
                                        <p:tav tm="100000">
                                          <p:val>
                                            <p:fltVal val="0"/>
                                          </p:val>
                                        </p:tav>
                                      </p:tavLst>
                                    </p:anim>
                                    <p:animEffect transition="in" filter="fade">
                                      <p:cBhvr>
                                        <p:cTn id="36" dur="500"/>
                                        <p:tgtEl>
                                          <p:spTgt spid="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xit" presetSubtype="0" fill="hold" nodeType="clickEffect">
                                  <p:stCondLst>
                                    <p:cond delay="0"/>
                                  </p:stCondLst>
                                  <p:childTnLst>
                                    <p:animEffect transition="out" filter="dissolve">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49" presetClass="entr" presetSubtype="0" decel="100000"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fltVal val="0"/>
                                          </p:val>
                                        </p:tav>
                                        <p:tav tm="100000">
                                          <p:val>
                                            <p:strVal val="#ppt_h"/>
                                          </p:val>
                                        </p:tav>
                                      </p:tavLst>
                                    </p:anim>
                                    <p:anim calcmode="lin" valueType="num">
                                      <p:cBhvr>
                                        <p:cTn id="48" dur="500" fill="hold"/>
                                        <p:tgtEl>
                                          <p:spTgt spid="5"/>
                                        </p:tgtEl>
                                        <p:attrNameLst>
                                          <p:attrName>style.rotation</p:attrName>
                                        </p:attrNameLst>
                                      </p:cBhvr>
                                      <p:tavLst>
                                        <p:tav tm="0">
                                          <p:val>
                                            <p:fltVal val="360"/>
                                          </p:val>
                                        </p:tav>
                                        <p:tav tm="100000">
                                          <p:val>
                                            <p:fltVal val="0"/>
                                          </p:val>
                                        </p:tav>
                                      </p:tavLst>
                                    </p:anim>
                                    <p:animEffect transition="in" filter="fade">
                                      <p:cBhvr>
                                        <p:cTn id="49" dur="500"/>
                                        <p:tgtEl>
                                          <p:spTgt spid="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xit" presetSubtype="0" fill="hold" nodeType="clickEffect">
                                  <p:stCondLst>
                                    <p:cond delay="0"/>
                                  </p:stCondLst>
                                  <p:childTnLst>
                                    <p:animEffect transition="out" filter="dissolv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49" presetClass="entr" presetSubtype="0" decel="100000"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 calcmode="lin" valueType="num">
                                      <p:cBhvr>
                                        <p:cTn id="61" dur="500" fill="hold"/>
                                        <p:tgtEl>
                                          <p:spTgt spid="6"/>
                                        </p:tgtEl>
                                        <p:attrNameLst>
                                          <p:attrName>style.rotation</p:attrName>
                                        </p:attrNameLst>
                                      </p:cBhvr>
                                      <p:tavLst>
                                        <p:tav tm="0">
                                          <p:val>
                                            <p:fltVal val="360"/>
                                          </p:val>
                                        </p:tav>
                                        <p:tav tm="100000">
                                          <p:val>
                                            <p:fltVal val="0"/>
                                          </p:val>
                                        </p:tav>
                                      </p:tavLst>
                                    </p:anim>
                                    <p:animEffect transition="in" filter="fade">
                                      <p:cBhvr>
                                        <p:cTn id="62" dur="500"/>
                                        <p:tgtEl>
                                          <p:spTgt spid="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xit" presetSubtype="0" fill="hold" nodeType="clickEffect">
                                  <p:stCondLst>
                                    <p:cond delay="0"/>
                                  </p:stCondLst>
                                  <p:childTnLst>
                                    <p:animEffect transition="out" filter="dissolve">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49" presetClass="entr" presetSubtype="0" decel="100000"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anim calcmode="lin" valueType="num">
                                      <p:cBhvr>
                                        <p:cTn id="74" dur="500" fill="hold"/>
                                        <p:tgtEl>
                                          <p:spTgt spid="7"/>
                                        </p:tgtEl>
                                        <p:attrNameLst>
                                          <p:attrName>style.rotation</p:attrName>
                                        </p:attrNameLst>
                                      </p:cBhvr>
                                      <p:tavLst>
                                        <p:tav tm="0">
                                          <p:val>
                                            <p:fltVal val="360"/>
                                          </p:val>
                                        </p:tav>
                                        <p:tav tm="100000">
                                          <p:val>
                                            <p:fltVal val="0"/>
                                          </p:val>
                                        </p:tav>
                                      </p:tavLst>
                                    </p:anim>
                                    <p:animEffect transition="in" filter="fade">
                                      <p:cBhvr>
                                        <p:cTn id="75" dur="500"/>
                                        <p:tgtEl>
                                          <p:spTgt spid="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9" presetClass="exit" presetSubtype="0" fill="hold" nodeType="clickEffect">
                                  <p:stCondLst>
                                    <p:cond delay="0"/>
                                  </p:stCondLst>
                                  <p:childTnLst>
                                    <p:animEffect transition="out" filter="dissolv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49" presetClass="entr" presetSubtype="0" decel="100000" fill="hold" nodeType="clickEffect">
                                  <p:stCondLst>
                                    <p:cond delay="0"/>
                                  </p:stCondLst>
                                  <p:childTnLst>
                                    <p:set>
                                      <p:cBhvr>
                                        <p:cTn id="84" dur="1" fill="hold">
                                          <p:stCondLst>
                                            <p:cond delay="0"/>
                                          </p:stCondLst>
                                        </p:cTn>
                                        <p:tgtEl>
                                          <p:spTgt spid="8"/>
                                        </p:tgtEl>
                                        <p:attrNameLst>
                                          <p:attrName>style.visibility</p:attrName>
                                        </p:attrNameLst>
                                      </p:cBhvr>
                                      <p:to>
                                        <p:strVal val="visible"/>
                                      </p:to>
                                    </p:set>
                                    <p:anim calcmode="lin" valueType="num">
                                      <p:cBhvr>
                                        <p:cTn id="85" dur="500" fill="hold"/>
                                        <p:tgtEl>
                                          <p:spTgt spid="8"/>
                                        </p:tgtEl>
                                        <p:attrNameLst>
                                          <p:attrName>ppt_w</p:attrName>
                                        </p:attrNameLst>
                                      </p:cBhvr>
                                      <p:tavLst>
                                        <p:tav tm="0">
                                          <p:val>
                                            <p:fltVal val="0"/>
                                          </p:val>
                                        </p:tav>
                                        <p:tav tm="100000">
                                          <p:val>
                                            <p:strVal val="#ppt_w"/>
                                          </p:val>
                                        </p:tav>
                                      </p:tavLst>
                                    </p:anim>
                                    <p:anim calcmode="lin" valueType="num">
                                      <p:cBhvr>
                                        <p:cTn id="86" dur="500" fill="hold"/>
                                        <p:tgtEl>
                                          <p:spTgt spid="8"/>
                                        </p:tgtEl>
                                        <p:attrNameLst>
                                          <p:attrName>ppt_h</p:attrName>
                                        </p:attrNameLst>
                                      </p:cBhvr>
                                      <p:tavLst>
                                        <p:tav tm="0">
                                          <p:val>
                                            <p:fltVal val="0"/>
                                          </p:val>
                                        </p:tav>
                                        <p:tav tm="100000">
                                          <p:val>
                                            <p:strVal val="#ppt_h"/>
                                          </p:val>
                                        </p:tav>
                                      </p:tavLst>
                                    </p:anim>
                                    <p:anim calcmode="lin" valueType="num">
                                      <p:cBhvr>
                                        <p:cTn id="87" dur="500" fill="hold"/>
                                        <p:tgtEl>
                                          <p:spTgt spid="8"/>
                                        </p:tgtEl>
                                        <p:attrNameLst>
                                          <p:attrName>style.rotation</p:attrName>
                                        </p:attrNameLst>
                                      </p:cBhvr>
                                      <p:tavLst>
                                        <p:tav tm="0">
                                          <p:val>
                                            <p:fltVal val="360"/>
                                          </p:val>
                                        </p:tav>
                                        <p:tav tm="100000">
                                          <p:val>
                                            <p:fltVal val="0"/>
                                          </p:val>
                                        </p:tav>
                                      </p:tavLst>
                                    </p:anim>
                                    <p:animEffect transition="in" filter="fade">
                                      <p:cBhvr>
                                        <p:cTn id="88" dur="500"/>
                                        <p:tgtEl>
                                          <p:spTgt spid="8"/>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xit" presetSubtype="0" fill="hold" nodeType="clickEffect">
                                  <p:stCondLst>
                                    <p:cond delay="0"/>
                                  </p:stCondLst>
                                  <p:childTnLst>
                                    <p:animEffect transition="out" filter="dissolve">
                                      <p:cBhvr>
                                        <p:cTn id="92" dur="500"/>
                                        <p:tgtEl>
                                          <p:spTgt spid="8"/>
                                        </p:tgtEl>
                                      </p:cBhvr>
                                    </p:animEffect>
                                    <p:set>
                                      <p:cBhvr>
                                        <p:cTn id="9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416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pic>
        <p:nvPicPr>
          <p:cNvPr id="8" name="Picture 7"/>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674688" y="964202"/>
            <a:ext cx="5568594" cy="5568594"/>
          </a:xfrm>
          <a:prstGeom prst="rect">
            <a:avLst/>
          </a:prstGeom>
        </p:spPr>
      </p:pic>
      <p:sp>
        <p:nvSpPr>
          <p:cNvPr id="7" name="Title 1"/>
          <p:cNvSpPr txBox="1">
            <a:spLocks/>
          </p:cNvSpPr>
          <p:nvPr/>
        </p:nvSpPr>
        <p:spPr>
          <a:xfrm>
            <a:off x="625235" y="2854557"/>
            <a:ext cx="8644270" cy="14507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dirty="0" smtClean="0">
                <a:solidFill>
                  <a:prstClr val="black"/>
                </a:solidFill>
                <a:latin typeface="Rockwell" panose="02060603020205020403" pitchFamily="18" charset="0"/>
                <a:ea typeface="Segoe UI Black" panose="020B0A02040204020203" pitchFamily="34" charset="0"/>
                <a:cs typeface="Segoe UI Black" panose="020B0A02040204020203" pitchFamily="34" charset="0"/>
              </a:rPr>
              <a:t>1  Ask questions</a:t>
            </a:r>
            <a:br>
              <a:rPr lang="en-GB" sz="4800" dirty="0" smtClean="0">
                <a:solidFill>
                  <a:prstClr val="black"/>
                </a:solidFill>
                <a:latin typeface="Rockwell" panose="02060603020205020403" pitchFamily="18" charset="0"/>
                <a:ea typeface="Segoe UI Black" panose="020B0A02040204020203" pitchFamily="34" charset="0"/>
                <a:cs typeface="Segoe UI Black" panose="020B0A02040204020203" pitchFamily="34" charset="0"/>
              </a:rPr>
            </a:br>
            <a:r>
              <a:rPr lang="en-GB" sz="4800" dirty="0" smtClean="0">
                <a:solidFill>
                  <a:prstClr val="black"/>
                </a:solidFill>
                <a:latin typeface="Rockwell" panose="02060603020205020403" pitchFamily="18" charset="0"/>
                <a:ea typeface="Segoe UI Black" panose="020B0A02040204020203" pitchFamily="34" charset="0"/>
                <a:cs typeface="Segoe UI Black" panose="020B0A02040204020203" pitchFamily="34" charset="0"/>
              </a:rPr>
              <a:t>2  Describe a photo</a:t>
            </a:r>
            <a:br>
              <a:rPr lang="en-GB" sz="4800" dirty="0" smtClean="0">
                <a:solidFill>
                  <a:prstClr val="black"/>
                </a:solidFill>
                <a:latin typeface="Rockwell" panose="02060603020205020403" pitchFamily="18" charset="0"/>
                <a:ea typeface="Segoe UI Black" panose="020B0A02040204020203" pitchFamily="34" charset="0"/>
                <a:cs typeface="Segoe UI Black" panose="020B0A02040204020203" pitchFamily="34" charset="0"/>
              </a:rPr>
            </a:br>
            <a:r>
              <a:rPr lang="en-GB" sz="4800" dirty="0" smtClean="0">
                <a:solidFill>
                  <a:prstClr val="black"/>
                </a:solidFill>
                <a:latin typeface="Rockwell" panose="02060603020205020403" pitchFamily="18" charset="0"/>
                <a:ea typeface="Segoe UI Black" panose="020B0A02040204020203" pitchFamily="34" charset="0"/>
                <a:cs typeface="Segoe UI Black" panose="020B0A02040204020203" pitchFamily="34" charset="0"/>
              </a:rPr>
              <a:t>3  Respond to unexpected questions</a:t>
            </a:r>
            <a:br>
              <a:rPr lang="en-GB" sz="4800" dirty="0" smtClean="0">
                <a:solidFill>
                  <a:prstClr val="black"/>
                </a:solidFill>
                <a:latin typeface="Rockwell" panose="02060603020205020403" pitchFamily="18" charset="0"/>
                <a:ea typeface="Segoe UI Black" panose="020B0A02040204020203" pitchFamily="34" charset="0"/>
                <a:cs typeface="Segoe UI Black" panose="020B0A02040204020203" pitchFamily="34" charset="0"/>
              </a:rPr>
            </a:br>
            <a:r>
              <a:rPr lang="en-GB" sz="4800" dirty="0" smtClean="0">
                <a:solidFill>
                  <a:prstClr val="black"/>
                </a:solidFill>
                <a:latin typeface="Rockwell" panose="02060603020205020403" pitchFamily="18" charset="0"/>
                <a:ea typeface="Segoe UI Black" panose="020B0A02040204020203" pitchFamily="34" charset="0"/>
                <a:cs typeface="Segoe UI Black" panose="020B0A02040204020203" pitchFamily="34" charset="0"/>
              </a:rPr>
              <a:t>4  Develop longer/better answers</a:t>
            </a:r>
            <a:endParaRPr lang="en-GB" sz="4800" dirty="0">
              <a:solidFill>
                <a:prstClr val="black"/>
              </a:solidFill>
              <a:latin typeface="Rockwell" panose="02060603020205020403" pitchFamily="18"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349683848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3"/>
          <p:cNvSpPr>
            <a:spLocks noChangeArrowheads="1"/>
          </p:cNvSpPr>
          <p:nvPr/>
        </p:nvSpPr>
        <p:spPr bwMode="auto">
          <a:xfrm>
            <a:off x="7451725" y="5157788"/>
            <a:ext cx="431800" cy="504825"/>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grpSp>
        <p:nvGrpSpPr>
          <p:cNvPr id="80899" name="Group 35"/>
          <p:cNvGrpSpPr>
            <a:grpSpLocks/>
          </p:cNvGrpSpPr>
          <p:nvPr/>
        </p:nvGrpSpPr>
        <p:grpSpPr bwMode="auto">
          <a:xfrm>
            <a:off x="6370638" y="4149725"/>
            <a:ext cx="2592387" cy="2592388"/>
            <a:chOff x="3832" y="2432"/>
            <a:chExt cx="1633" cy="1633"/>
          </a:xfrm>
        </p:grpSpPr>
        <p:sp>
          <p:nvSpPr>
            <p:cNvPr id="81004" name="AutoShape 23"/>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1005" name="AutoShape 24"/>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1006" name="AutoShape 25"/>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1007" name="AutoShape 26"/>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1008" name="AutoShape 27"/>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1009" name="AutoShape 28"/>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grpSp>
      <p:sp>
        <p:nvSpPr>
          <p:cNvPr id="4133" name="AutoShape 37"/>
          <p:cNvSpPr>
            <a:spLocks noChangeArrowheads="1"/>
          </p:cNvSpPr>
          <p:nvPr/>
        </p:nvSpPr>
        <p:spPr bwMode="auto">
          <a:xfrm rot="-7200000">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34" name="AutoShape 38"/>
          <p:cNvSpPr>
            <a:spLocks noChangeArrowheads="1"/>
          </p:cNvSpPr>
          <p:nvPr/>
        </p:nvSpPr>
        <p:spPr bwMode="auto">
          <a:xfrm rot="-3600000">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35" name="AutoShape 39"/>
          <p:cNvSpPr>
            <a:spLocks noChangeArrowheads="1"/>
          </p:cNvSpPr>
          <p:nvPr/>
        </p:nvSpPr>
        <p:spPr bwMode="auto">
          <a:xfrm rot="10800000">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36" name="AutoShape 40"/>
          <p:cNvSpPr>
            <a:spLocks noChangeArrowheads="1"/>
          </p:cNvSpPr>
          <p:nvPr/>
        </p:nvSpPr>
        <p:spPr bwMode="auto">
          <a:xfrm rot="7200000">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37" name="AutoShape 41"/>
          <p:cNvSpPr>
            <a:spLocks noChangeArrowheads="1"/>
          </p:cNvSpPr>
          <p:nvPr/>
        </p:nvSpPr>
        <p:spPr bwMode="auto">
          <a:xfrm>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38" name="AutoShape 42"/>
          <p:cNvSpPr>
            <a:spLocks noChangeArrowheads="1"/>
          </p:cNvSpPr>
          <p:nvPr/>
        </p:nvSpPr>
        <p:spPr bwMode="auto">
          <a:xfrm rot="3600000">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grpSp>
        <p:nvGrpSpPr>
          <p:cNvPr id="80906" name="Group 58"/>
          <p:cNvGrpSpPr>
            <a:grpSpLocks/>
          </p:cNvGrpSpPr>
          <p:nvPr/>
        </p:nvGrpSpPr>
        <p:grpSpPr bwMode="auto">
          <a:xfrm>
            <a:off x="34925" y="46038"/>
            <a:ext cx="503238" cy="503237"/>
            <a:chOff x="1202" y="1071"/>
            <a:chExt cx="1633" cy="1633"/>
          </a:xfrm>
        </p:grpSpPr>
        <p:sp>
          <p:nvSpPr>
            <p:cNvPr id="80996" name="Rectangle 44"/>
            <p:cNvSpPr>
              <a:spLocks noChangeArrowheads="1"/>
            </p:cNvSpPr>
            <p:nvPr/>
          </p:nvSpPr>
          <p:spPr bwMode="auto">
            <a:xfrm>
              <a:off x="1883" y="1706"/>
              <a:ext cx="272" cy="318"/>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grpSp>
          <p:nvGrpSpPr>
            <p:cNvPr id="80997" name="Group 45"/>
            <p:cNvGrpSpPr>
              <a:grpSpLocks/>
            </p:cNvGrpSpPr>
            <p:nvPr/>
          </p:nvGrpSpPr>
          <p:grpSpPr bwMode="auto">
            <a:xfrm>
              <a:off x="1202" y="1071"/>
              <a:ext cx="1633" cy="1633"/>
              <a:chOff x="3832" y="2432"/>
              <a:chExt cx="1633" cy="1633"/>
            </a:xfrm>
          </p:grpSpPr>
          <p:sp>
            <p:nvSpPr>
              <p:cNvPr id="80998" name="AutoShape 46"/>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99" name="AutoShape 47"/>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1000" name="AutoShape 48"/>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1001" name="AutoShape 49"/>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1002" name="AutoShape 50"/>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1003" name="AutoShape 51"/>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grpSp>
      </p:grpSp>
      <p:sp>
        <p:nvSpPr>
          <p:cNvPr id="80907" name="Rectangle 59"/>
          <p:cNvSpPr>
            <a:spLocks noChangeArrowheads="1"/>
          </p:cNvSpPr>
          <p:nvPr/>
        </p:nvSpPr>
        <p:spPr bwMode="auto">
          <a:xfrm>
            <a:off x="7380288" y="1123950"/>
            <a:ext cx="431800" cy="504825"/>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grpSp>
        <p:nvGrpSpPr>
          <p:cNvPr id="80908" name="Group 60"/>
          <p:cNvGrpSpPr>
            <a:grpSpLocks/>
          </p:cNvGrpSpPr>
          <p:nvPr/>
        </p:nvGrpSpPr>
        <p:grpSpPr bwMode="auto">
          <a:xfrm>
            <a:off x="6299200" y="115888"/>
            <a:ext cx="2592388" cy="2592387"/>
            <a:chOff x="3832" y="2432"/>
            <a:chExt cx="1633" cy="1633"/>
          </a:xfrm>
        </p:grpSpPr>
        <p:sp>
          <p:nvSpPr>
            <p:cNvPr id="80990" name="AutoShape 61"/>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91" name="AutoShape 62"/>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92" name="AutoShape 63"/>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93" name="AutoShape 64"/>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94" name="AutoShape 65"/>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95" name="AutoShape 66"/>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grpSp>
      <p:sp>
        <p:nvSpPr>
          <p:cNvPr id="4163" name="AutoShape 67"/>
          <p:cNvSpPr>
            <a:spLocks noChangeArrowheads="1"/>
          </p:cNvSpPr>
          <p:nvPr/>
        </p:nvSpPr>
        <p:spPr bwMode="auto">
          <a:xfrm rot="-7200000">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64" name="AutoShape 68"/>
          <p:cNvSpPr>
            <a:spLocks noChangeArrowheads="1"/>
          </p:cNvSpPr>
          <p:nvPr/>
        </p:nvSpPr>
        <p:spPr bwMode="auto">
          <a:xfrm rot="-3600000">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65" name="AutoShape 69"/>
          <p:cNvSpPr>
            <a:spLocks noChangeArrowheads="1"/>
          </p:cNvSpPr>
          <p:nvPr/>
        </p:nvSpPr>
        <p:spPr bwMode="auto">
          <a:xfrm rot="10800000">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66" name="AutoShape 70"/>
          <p:cNvSpPr>
            <a:spLocks noChangeArrowheads="1"/>
          </p:cNvSpPr>
          <p:nvPr/>
        </p:nvSpPr>
        <p:spPr bwMode="auto">
          <a:xfrm rot="7200000">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67" name="AutoShape 71"/>
          <p:cNvSpPr>
            <a:spLocks noChangeArrowheads="1"/>
          </p:cNvSpPr>
          <p:nvPr/>
        </p:nvSpPr>
        <p:spPr bwMode="auto">
          <a:xfrm>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68" name="AutoShape 72"/>
          <p:cNvSpPr>
            <a:spLocks noChangeArrowheads="1"/>
          </p:cNvSpPr>
          <p:nvPr/>
        </p:nvSpPr>
        <p:spPr bwMode="auto">
          <a:xfrm rot="3600000">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15" name="Rectangle 73"/>
          <p:cNvSpPr>
            <a:spLocks noChangeArrowheads="1"/>
          </p:cNvSpPr>
          <p:nvPr/>
        </p:nvSpPr>
        <p:spPr bwMode="auto">
          <a:xfrm>
            <a:off x="4283075" y="1123950"/>
            <a:ext cx="431800" cy="504825"/>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grpSp>
        <p:nvGrpSpPr>
          <p:cNvPr id="80916" name="Group 74"/>
          <p:cNvGrpSpPr>
            <a:grpSpLocks/>
          </p:cNvGrpSpPr>
          <p:nvPr/>
        </p:nvGrpSpPr>
        <p:grpSpPr bwMode="auto">
          <a:xfrm>
            <a:off x="3201988" y="115888"/>
            <a:ext cx="2592387" cy="2592387"/>
            <a:chOff x="3832" y="2432"/>
            <a:chExt cx="1633" cy="1633"/>
          </a:xfrm>
        </p:grpSpPr>
        <p:sp>
          <p:nvSpPr>
            <p:cNvPr id="80984" name="AutoShape 75"/>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85" name="AutoShape 76"/>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86" name="AutoShape 77"/>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87" name="AutoShape 78"/>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88" name="AutoShape 79"/>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89" name="AutoShape 80"/>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grpSp>
      <p:sp>
        <p:nvSpPr>
          <p:cNvPr id="4177" name="AutoShape 81"/>
          <p:cNvSpPr>
            <a:spLocks noChangeArrowheads="1"/>
          </p:cNvSpPr>
          <p:nvPr/>
        </p:nvSpPr>
        <p:spPr bwMode="auto">
          <a:xfrm rot="-7200000">
            <a:off x="32035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78" name="AutoShape 82"/>
          <p:cNvSpPr>
            <a:spLocks noChangeArrowheads="1"/>
          </p:cNvSpPr>
          <p:nvPr/>
        </p:nvSpPr>
        <p:spPr bwMode="auto">
          <a:xfrm rot="-3600000">
            <a:off x="32035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79" name="AutoShape 83"/>
          <p:cNvSpPr>
            <a:spLocks noChangeArrowheads="1"/>
          </p:cNvSpPr>
          <p:nvPr/>
        </p:nvSpPr>
        <p:spPr bwMode="auto">
          <a:xfrm rot="10800000">
            <a:off x="3203575" y="115888"/>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80" name="AutoShape 84"/>
          <p:cNvSpPr>
            <a:spLocks noChangeArrowheads="1"/>
          </p:cNvSpPr>
          <p:nvPr/>
        </p:nvSpPr>
        <p:spPr bwMode="auto">
          <a:xfrm rot="7200000">
            <a:off x="32035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81" name="AutoShape 85"/>
          <p:cNvSpPr>
            <a:spLocks noChangeArrowheads="1"/>
          </p:cNvSpPr>
          <p:nvPr/>
        </p:nvSpPr>
        <p:spPr bwMode="auto">
          <a:xfrm>
            <a:off x="3203575" y="115888"/>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82" name="AutoShape 86"/>
          <p:cNvSpPr>
            <a:spLocks noChangeArrowheads="1"/>
          </p:cNvSpPr>
          <p:nvPr/>
        </p:nvSpPr>
        <p:spPr bwMode="auto">
          <a:xfrm rot="3600000">
            <a:off x="32035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23" name="Rectangle 87"/>
          <p:cNvSpPr>
            <a:spLocks noChangeArrowheads="1"/>
          </p:cNvSpPr>
          <p:nvPr/>
        </p:nvSpPr>
        <p:spPr bwMode="auto">
          <a:xfrm>
            <a:off x="1260475" y="1123950"/>
            <a:ext cx="431800" cy="504825"/>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grpSp>
        <p:nvGrpSpPr>
          <p:cNvPr id="80924" name="Group 88"/>
          <p:cNvGrpSpPr>
            <a:grpSpLocks/>
          </p:cNvGrpSpPr>
          <p:nvPr/>
        </p:nvGrpSpPr>
        <p:grpSpPr bwMode="auto">
          <a:xfrm>
            <a:off x="179388" y="115888"/>
            <a:ext cx="2592387" cy="2592387"/>
            <a:chOff x="3832" y="2432"/>
            <a:chExt cx="1633" cy="1633"/>
          </a:xfrm>
        </p:grpSpPr>
        <p:sp>
          <p:nvSpPr>
            <p:cNvPr id="80978" name="AutoShape 89"/>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79" name="AutoShape 90"/>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80" name="AutoShape 91"/>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81" name="AutoShape 92"/>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82" name="AutoShape 93"/>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83" name="AutoShape 94"/>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grpSp>
      <p:sp>
        <p:nvSpPr>
          <p:cNvPr id="4191" name="AutoShape 95"/>
          <p:cNvSpPr>
            <a:spLocks noChangeArrowheads="1"/>
          </p:cNvSpPr>
          <p:nvPr/>
        </p:nvSpPr>
        <p:spPr bwMode="auto">
          <a:xfrm rot="-7200000">
            <a:off x="1809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92" name="AutoShape 96"/>
          <p:cNvSpPr>
            <a:spLocks noChangeArrowheads="1"/>
          </p:cNvSpPr>
          <p:nvPr/>
        </p:nvSpPr>
        <p:spPr bwMode="auto">
          <a:xfrm rot="-3600000">
            <a:off x="1809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93" name="AutoShape 97"/>
          <p:cNvSpPr>
            <a:spLocks noChangeArrowheads="1"/>
          </p:cNvSpPr>
          <p:nvPr/>
        </p:nvSpPr>
        <p:spPr bwMode="auto">
          <a:xfrm rot="10800000">
            <a:off x="180975" y="115888"/>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94" name="AutoShape 98"/>
          <p:cNvSpPr>
            <a:spLocks noChangeArrowheads="1"/>
          </p:cNvSpPr>
          <p:nvPr/>
        </p:nvSpPr>
        <p:spPr bwMode="auto">
          <a:xfrm rot="7200000">
            <a:off x="1809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95" name="AutoShape 99"/>
          <p:cNvSpPr>
            <a:spLocks noChangeArrowheads="1"/>
          </p:cNvSpPr>
          <p:nvPr/>
        </p:nvSpPr>
        <p:spPr bwMode="auto">
          <a:xfrm>
            <a:off x="180975" y="115888"/>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196" name="AutoShape 100"/>
          <p:cNvSpPr>
            <a:spLocks noChangeArrowheads="1"/>
          </p:cNvSpPr>
          <p:nvPr/>
        </p:nvSpPr>
        <p:spPr bwMode="auto">
          <a:xfrm rot="3600000">
            <a:off x="1809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31" name="Rectangle 101"/>
          <p:cNvSpPr>
            <a:spLocks noChangeArrowheads="1"/>
          </p:cNvSpPr>
          <p:nvPr/>
        </p:nvSpPr>
        <p:spPr bwMode="auto">
          <a:xfrm>
            <a:off x="1189038" y="5157788"/>
            <a:ext cx="431800" cy="504825"/>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grpSp>
        <p:nvGrpSpPr>
          <p:cNvPr id="80932" name="Group 102"/>
          <p:cNvGrpSpPr>
            <a:grpSpLocks/>
          </p:cNvGrpSpPr>
          <p:nvPr/>
        </p:nvGrpSpPr>
        <p:grpSpPr bwMode="auto">
          <a:xfrm>
            <a:off x="107950" y="4149725"/>
            <a:ext cx="2592388" cy="2592388"/>
            <a:chOff x="3832" y="2432"/>
            <a:chExt cx="1633" cy="1633"/>
          </a:xfrm>
        </p:grpSpPr>
        <p:sp>
          <p:nvSpPr>
            <p:cNvPr id="80972" name="AutoShape 103"/>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73" name="AutoShape 104"/>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74" name="AutoShape 105"/>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75" name="AutoShape 106"/>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76" name="AutoShape 107"/>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77" name="AutoShape 108"/>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grpSp>
      <p:sp>
        <p:nvSpPr>
          <p:cNvPr id="4205" name="AutoShape 109"/>
          <p:cNvSpPr>
            <a:spLocks noChangeArrowheads="1"/>
          </p:cNvSpPr>
          <p:nvPr/>
        </p:nvSpPr>
        <p:spPr bwMode="auto">
          <a:xfrm rot="-7200000">
            <a:off x="109538" y="4149725"/>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206" name="AutoShape 110"/>
          <p:cNvSpPr>
            <a:spLocks noChangeArrowheads="1"/>
          </p:cNvSpPr>
          <p:nvPr/>
        </p:nvSpPr>
        <p:spPr bwMode="auto">
          <a:xfrm rot="-3600000">
            <a:off x="109538" y="4149725"/>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207" name="AutoShape 111"/>
          <p:cNvSpPr>
            <a:spLocks noChangeArrowheads="1"/>
          </p:cNvSpPr>
          <p:nvPr/>
        </p:nvSpPr>
        <p:spPr bwMode="auto">
          <a:xfrm rot="10800000">
            <a:off x="109538" y="4149725"/>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208" name="AutoShape 112"/>
          <p:cNvSpPr>
            <a:spLocks noChangeArrowheads="1"/>
          </p:cNvSpPr>
          <p:nvPr/>
        </p:nvSpPr>
        <p:spPr bwMode="auto">
          <a:xfrm rot="7200000">
            <a:off x="109538" y="4149725"/>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209" name="AutoShape 113"/>
          <p:cNvSpPr>
            <a:spLocks noChangeArrowheads="1"/>
          </p:cNvSpPr>
          <p:nvPr/>
        </p:nvSpPr>
        <p:spPr bwMode="auto">
          <a:xfrm>
            <a:off x="109538" y="4149725"/>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210" name="AutoShape 114"/>
          <p:cNvSpPr>
            <a:spLocks noChangeArrowheads="1"/>
          </p:cNvSpPr>
          <p:nvPr/>
        </p:nvSpPr>
        <p:spPr bwMode="auto">
          <a:xfrm rot="3600000">
            <a:off x="109538" y="4149725"/>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39" name="Rectangle 115"/>
          <p:cNvSpPr>
            <a:spLocks noChangeArrowheads="1"/>
          </p:cNvSpPr>
          <p:nvPr/>
        </p:nvSpPr>
        <p:spPr bwMode="auto">
          <a:xfrm>
            <a:off x="4283075" y="5157788"/>
            <a:ext cx="431800" cy="504825"/>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grpSp>
        <p:nvGrpSpPr>
          <p:cNvPr id="80940" name="Group 116"/>
          <p:cNvGrpSpPr>
            <a:grpSpLocks/>
          </p:cNvGrpSpPr>
          <p:nvPr/>
        </p:nvGrpSpPr>
        <p:grpSpPr bwMode="auto">
          <a:xfrm>
            <a:off x="3201988" y="4149725"/>
            <a:ext cx="2592387" cy="2592388"/>
            <a:chOff x="3832" y="2432"/>
            <a:chExt cx="1633" cy="1633"/>
          </a:xfrm>
        </p:grpSpPr>
        <p:sp>
          <p:nvSpPr>
            <p:cNvPr id="80966" name="AutoShape 117"/>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67" name="AutoShape 118"/>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68" name="AutoShape 119"/>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69" name="AutoShape 120"/>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70" name="AutoShape 121"/>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71" name="AutoShape 122"/>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grpSp>
      <p:sp>
        <p:nvSpPr>
          <p:cNvPr id="4219" name="AutoShape 123"/>
          <p:cNvSpPr>
            <a:spLocks noChangeArrowheads="1"/>
          </p:cNvSpPr>
          <p:nvPr/>
        </p:nvSpPr>
        <p:spPr bwMode="auto">
          <a:xfrm rot="-7200000">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220" name="AutoShape 124"/>
          <p:cNvSpPr>
            <a:spLocks noChangeArrowheads="1"/>
          </p:cNvSpPr>
          <p:nvPr/>
        </p:nvSpPr>
        <p:spPr bwMode="auto">
          <a:xfrm rot="-3600000">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221" name="AutoShape 125"/>
          <p:cNvSpPr>
            <a:spLocks noChangeArrowheads="1"/>
          </p:cNvSpPr>
          <p:nvPr/>
        </p:nvSpPr>
        <p:spPr bwMode="auto">
          <a:xfrm rot="10800000">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222" name="AutoShape 126"/>
          <p:cNvSpPr>
            <a:spLocks noChangeArrowheads="1"/>
          </p:cNvSpPr>
          <p:nvPr/>
        </p:nvSpPr>
        <p:spPr bwMode="auto">
          <a:xfrm rot="7200000">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223" name="AutoShape 127"/>
          <p:cNvSpPr>
            <a:spLocks noChangeArrowheads="1"/>
          </p:cNvSpPr>
          <p:nvPr/>
        </p:nvSpPr>
        <p:spPr bwMode="auto">
          <a:xfrm>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4224" name="AutoShape 128"/>
          <p:cNvSpPr>
            <a:spLocks noChangeArrowheads="1"/>
          </p:cNvSpPr>
          <p:nvPr/>
        </p:nvSpPr>
        <p:spPr bwMode="auto">
          <a:xfrm rot="3600000">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pPr fontAlgn="base">
              <a:spcBef>
                <a:spcPct val="0"/>
              </a:spcBef>
              <a:spcAft>
                <a:spcPct val="0"/>
              </a:spcAft>
            </a:pPr>
            <a:endParaRPr lang="en-GB">
              <a:solidFill>
                <a:prstClr val="black"/>
              </a:solidFill>
            </a:endParaRPr>
          </a:p>
        </p:txBody>
      </p:sp>
      <p:sp>
        <p:nvSpPr>
          <p:cNvPr id="80947" name="WordArt 129"/>
          <p:cNvSpPr>
            <a:spLocks noChangeArrowheads="1" noChangeShapeType="1" noTextEdit="1"/>
          </p:cNvSpPr>
          <p:nvPr/>
        </p:nvSpPr>
        <p:spPr bwMode="auto">
          <a:xfrm>
            <a:off x="34925" y="2060575"/>
            <a:ext cx="3048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0000"/>
                </a:solidFill>
                <a:latin typeface="Arial Black"/>
              </a:rPr>
              <a:t>1</a:t>
            </a:r>
          </a:p>
        </p:txBody>
      </p:sp>
      <p:sp>
        <p:nvSpPr>
          <p:cNvPr id="80948" name="WordArt 130"/>
          <p:cNvSpPr>
            <a:spLocks noChangeArrowheads="1" noChangeShapeType="1" noTextEdit="1"/>
          </p:cNvSpPr>
          <p:nvPr/>
        </p:nvSpPr>
        <p:spPr bwMode="auto">
          <a:xfrm>
            <a:off x="3043238" y="2060575"/>
            <a:ext cx="3048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0000"/>
                </a:solidFill>
                <a:latin typeface="Arial Black"/>
              </a:rPr>
              <a:t>2</a:t>
            </a:r>
          </a:p>
        </p:txBody>
      </p:sp>
      <p:sp>
        <p:nvSpPr>
          <p:cNvPr id="80949" name="WordArt 131"/>
          <p:cNvSpPr>
            <a:spLocks noChangeArrowheads="1" noChangeShapeType="1" noTextEdit="1"/>
          </p:cNvSpPr>
          <p:nvPr/>
        </p:nvSpPr>
        <p:spPr bwMode="auto">
          <a:xfrm>
            <a:off x="6156325" y="2060575"/>
            <a:ext cx="3048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0000"/>
                </a:solidFill>
                <a:latin typeface="Arial Black"/>
              </a:rPr>
              <a:t>3</a:t>
            </a:r>
          </a:p>
        </p:txBody>
      </p:sp>
      <p:sp>
        <p:nvSpPr>
          <p:cNvPr id="80950" name="WordArt 132"/>
          <p:cNvSpPr>
            <a:spLocks noChangeArrowheads="1" noChangeShapeType="1" noTextEdit="1"/>
          </p:cNvSpPr>
          <p:nvPr/>
        </p:nvSpPr>
        <p:spPr bwMode="auto">
          <a:xfrm>
            <a:off x="34925" y="6165850"/>
            <a:ext cx="3048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0000"/>
                </a:solidFill>
                <a:latin typeface="Arial Black"/>
              </a:rPr>
              <a:t>4</a:t>
            </a:r>
          </a:p>
        </p:txBody>
      </p:sp>
      <p:sp>
        <p:nvSpPr>
          <p:cNvPr id="80951" name="WordArt 133"/>
          <p:cNvSpPr>
            <a:spLocks noChangeArrowheads="1" noChangeShapeType="1" noTextEdit="1"/>
          </p:cNvSpPr>
          <p:nvPr/>
        </p:nvSpPr>
        <p:spPr bwMode="auto">
          <a:xfrm>
            <a:off x="3043238" y="6165850"/>
            <a:ext cx="3048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0000"/>
                </a:solidFill>
                <a:latin typeface="Arial Black"/>
              </a:rPr>
              <a:t>5</a:t>
            </a:r>
          </a:p>
        </p:txBody>
      </p:sp>
      <p:sp>
        <p:nvSpPr>
          <p:cNvPr id="80952" name="WordArt 134"/>
          <p:cNvSpPr>
            <a:spLocks noChangeArrowheads="1" noChangeShapeType="1" noTextEdit="1"/>
          </p:cNvSpPr>
          <p:nvPr/>
        </p:nvSpPr>
        <p:spPr bwMode="auto">
          <a:xfrm>
            <a:off x="6300788" y="6165850"/>
            <a:ext cx="3048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0000"/>
                </a:solidFill>
                <a:latin typeface="Arial Black"/>
              </a:rPr>
              <a:t>6</a:t>
            </a:r>
          </a:p>
        </p:txBody>
      </p:sp>
      <p:sp>
        <p:nvSpPr>
          <p:cNvPr id="80953" name="Rectangle 135">
            <a:hlinkClick r:id="" action="ppaction://hlinkshowjump?jump=nextslide"/>
          </p:cNvPr>
          <p:cNvSpPr>
            <a:spLocks noChangeArrowheads="1"/>
          </p:cNvSpPr>
          <p:nvPr/>
        </p:nvSpPr>
        <p:spPr bwMode="auto">
          <a:xfrm>
            <a:off x="107950" y="2924175"/>
            <a:ext cx="504825" cy="433388"/>
          </a:xfrm>
          <a:prstGeom prst="rect">
            <a:avLst/>
          </a:prstGeom>
          <a:solidFill>
            <a:srgbClr val="0066FF"/>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sp>
        <p:nvSpPr>
          <p:cNvPr id="80954" name="Rectangle 136">
            <a:hlinkClick r:id="rId3" action="ppaction://hlinksldjump"/>
          </p:cNvPr>
          <p:cNvSpPr>
            <a:spLocks noChangeArrowheads="1"/>
          </p:cNvSpPr>
          <p:nvPr/>
        </p:nvSpPr>
        <p:spPr bwMode="auto">
          <a:xfrm>
            <a:off x="107950" y="3500438"/>
            <a:ext cx="504825" cy="433387"/>
          </a:xfrm>
          <a:prstGeom prst="rect">
            <a:avLst/>
          </a:prstGeom>
          <a:solidFill>
            <a:srgbClr val="00FF00"/>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sp>
        <p:nvSpPr>
          <p:cNvPr id="80955" name="Rectangle 137">
            <a:hlinkClick r:id="rId4" action="ppaction://hlinksldjump"/>
          </p:cNvPr>
          <p:cNvSpPr>
            <a:spLocks noChangeArrowheads="1"/>
          </p:cNvSpPr>
          <p:nvPr/>
        </p:nvSpPr>
        <p:spPr bwMode="auto">
          <a:xfrm>
            <a:off x="2987675" y="2924175"/>
            <a:ext cx="504825" cy="433388"/>
          </a:xfrm>
          <a:prstGeom prst="rect">
            <a:avLst/>
          </a:prstGeom>
          <a:solidFill>
            <a:srgbClr val="FF3300"/>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sp>
        <p:nvSpPr>
          <p:cNvPr id="80956" name="Rectangle 138">
            <a:hlinkClick r:id="rId3" action="ppaction://hlinksldjump"/>
          </p:cNvPr>
          <p:cNvSpPr>
            <a:spLocks noChangeArrowheads="1"/>
          </p:cNvSpPr>
          <p:nvPr/>
        </p:nvSpPr>
        <p:spPr bwMode="auto">
          <a:xfrm>
            <a:off x="2987675" y="3500438"/>
            <a:ext cx="504825" cy="433387"/>
          </a:xfrm>
          <a:prstGeom prst="rect">
            <a:avLst/>
          </a:prstGeom>
          <a:solidFill>
            <a:srgbClr val="FF33CC"/>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sp>
        <p:nvSpPr>
          <p:cNvPr id="80957" name="Rectangle 139">
            <a:hlinkClick r:id="" action="ppaction://hlinkshowjump?jump=nextslide"/>
          </p:cNvPr>
          <p:cNvSpPr>
            <a:spLocks noChangeArrowheads="1"/>
          </p:cNvSpPr>
          <p:nvPr/>
        </p:nvSpPr>
        <p:spPr bwMode="auto">
          <a:xfrm>
            <a:off x="5938838" y="2924175"/>
            <a:ext cx="504825" cy="433388"/>
          </a:xfrm>
          <a:prstGeom prst="rect">
            <a:avLst/>
          </a:prstGeom>
          <a:solidFill>
            <a:srgbClr val="996633"/>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sp>
        <p:nvSpPr>
          <p:cNvPr id="80958" name="Rectangle 140">
            <a:hlinkClick r:id="rId5" action="ppaction://hlinksldjump"/>
          </p:cNvPr>
          <p:cNvSpPr>
            <a:spLocks noChangeArrowheads="1"/>
          </p:cNvSpPr>
          <p:nvPr/>
        </p:nvSpPr>
        <p:spPr bwMode="auto">
          <a:xfrm>
            <a:off x="5940425" y="3500438"/>
            <a:ext cx="504825" cy="433387"/>
          </a:xfrm>
          <a:prstGeom prst="rect">
            <a:avLst/>
          </a:prstGeom>
          <a:solidFill>
            <a:srgbClr val="FFFF00"/>
          </a:solidFill>
          <a:ln w="9525">
            <a:solidFill>
              <a:schemeClr val="tx1"/>
            </a:solidFill>
            <a:miter lim="800000"/>
            <a:headEnd/>
            <a:tailEnd/>
          </a:ln>
        </p:spPr>
        <p:txBody>
          <a:bodyPr wrap="none" anchor="ctr"/>
          <a:lstStyle/>
          <a:p>
            <a:pPr fontAlgn="base">
              <a:spcBef>
                <a:spcPct val="0"/>
              </a:spcBef>
              <a:spcAft>
                <a:spcPct val="0"/>
              </a:spcAft>
            </a:pPr>
            <a:endParaRPr lang="en-GB">
              <a:solidFill>
                <a:prstClr val="black"/>
              </a:solidFill>
            </a:endParaRPr>
          </a:p>
        </p:txBody>
      </p:sp>
      <p:sp>
        <p:nvSpPr>
          <p:cNvPr id="80959" name="Text Box 141"/>
          <p:cNvSpPr txBox="1">
            <a:spLocks noChangeArrowheads="1"/>
          </p:cNvSpPr>
          <p:nvPr/>
        </p:nvSpPr>
        <p:spPr bwMode="auto">
          <a:xfrm>
            <a:off x="746689" y="2922558"/>
            <a:ext cx="23131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GB" sz="2000" dirty="0" err="1">
                <a:solidFill>
                  <a:prstClr val="black"/>
                </a:solidFill>
                <a:latin typeface="Calibri" pitchFamily="34" charset="0"/>
              </a:rPr>
              <a:t>o</a:t>
            </a:r>
            <a:r>
              <a:rPr lang="en-GB" sz="2000" dirty="0" err="1" smtClean="0">
                <a:solidFill>
                  <a:prstClr val="black"/>
                </a:solidFill>
                <a:latin typeface="Calibri" pitchFamily="34" charset="0"/>
              </a:rPr>
              <a:t>pinión</a:t>
            </a:r>
            <a:endParaRPr lang="en-US" sz="2000" dirty="0">
              <a:solidFill>
                <a:prstClr val="black"/>
              </a:solidFill>
              <a:latin typeface="Calibri" pitchFamily="34" charset="0"/>
            </a:endParaRPr>
          </a:p>
        </p:txBody>
      </p:sp>
      <p:sp>
        <p:nvSpPr>
          <p:cNvPr id="80960" name="Rectangle 142"/>
          <p:cNvSpPr>
            <a:spLocks noChangeArrowheads="1"/>
          </p:cNvSpPr>
          <p:nvPr/>
        </p:nvSpPr>
        <p:spPr bwMode="auto">
          <a:xfrm>
            <a:off x="0" y="2781300"/>
            <a:ext cx="9144000" cy="1295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GB">
              <a:solidFill>
                <a:prstClr val="black"/>
              </a:solidFill>
            </a:endParaRPr>
          </a:p>
        </p:txBody>
      </p:sp>
      <p:sp>
        <p:nvSpPr>
          <p:cNvPr id="80961" name="Text Box 143"/>
          <p:cNvSpPr txBox="1">
            <a:spLocks noChangeArrowheads="1"/>
          </p:cNvSpPr>
          <p:nvPr/>
        </p:nvSpPr>
        <p:spPr bwMode="auto">
          <a:xfrm>
            <a:off x="684213" y="3536950"/>
            <a:ext cx="2592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GB" sz="2000" dirty="0" err="1" smtClean="0">
                <a:solidFill>
                  <a:prstClr val="black"/>
                </a:solidFill>
                <a:latin typeface="Calibri" pitchFamily="34" charset="0"/>
              </a:rPr>
              <a:t>futuro</a:t>
            </a:r>
            <a:endParaRPr lang="en-US" sz="2000" dirty="0">
              <a:solidFill>
                <a:prstClr val="black"/>
              </a:solidFill>
              <a:latin typeface="Calibri" pitchFamily="34" charset="0"/>
            </a:endParaRPr>
          </a:p>
        </p:txBody>
      </p:sp>
      <p:sp>
        <p:nvSpPr>
          <p:cNvPr id="80962" name="Text Box 144"/>
          <p:cNvSpPr txBox="1">
            <a:spLocks noChangeArrowheads="1"/>
          </p:cNvSpPr>
          <p:nvPr/>
        </p:nvSpPr>
        <p:spPr bwMode="auto">
          <a:xfrm>
            <a:off x="3563938" y="2924175"/>
            <a:ext cx="2592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GB" sz="2000" dirty="0" err="1">
                <a:solidFill>
                  <a:prstClr val="black"/>
                </a:solidFill>
                <a:latin typeface="Calibri" pitchFamily="34" charset="0"/>
              </a:rPr>
              <a:t>n</a:t>
            </a:r>
            <a:r>
              <a:rPr lang="en-GB" sz="2000" dirty="0" err="1" smtClean="0">
                <a:solidFill>
                  <a:prstClr val="black"/>
                </a:solidFill>
                <a:latin typeface="Calibri" pitchFamily="34" charset="0"/>
              </a:rPr>
              <a:t>ormalmente</a:t>
            </a:r>
            <a:r>
              <a:rPr lang="en-GB" sz="2000" dirty="0" smtClean="0">
                <a:solidFill>
                  <a:prstClr val="black"/>
                </a:solidFill>
                <a:latin typeface="Calibri" pitchFamily="34" charset="0"/>
              </a:rPr>
              <a:t>..</a:t>
            </a:r>
            <a:endParaRPr lang="en-US" sz="2000" dirty="0">
              <a:solidFill>
                <a:prstClr val="black"/>
              </a:solidFill>
              <a:latin typeface="Calibri" pitchFamily="34" charset="0"/>
            </a:endParaRPr>
          </a:p>
        </p:txBody>
      </p:sp>
      <p:sp>
        <p:nvSpPr>
          <p:cNvPr id="80963" name="Text Box 145"/>
          <p:cNvSpPr txBox="1">
            <a:spLocks noChangeArrowheads="1"/>
          </p:cNvSpPr>
          <p:nvPr/>
        </p:nvSpPr>
        <p:spPr bwMode="auto">
          <a:xfrm>
            <a:off x="3563938" y="3500438"/>
            <a:ext cx="2592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GB" sz="2000" dirty="0" err="1" smtClean="0">
                <a:solidFill>
                  <a:prstClr val="black"/>
                </a:solidFill>
                <a:latin typeface="Calibri" pitchFamily="34" charset="0"/>
              </a:rPr>
              <a:t>porque</a:t>
            </a:r>
            <a:endParaRPr lang="en-US" sz="2000" dirty="0">
              <a:solidFill>
                <a:prstClr val="black"/>
              </a:solidFill>
              <a:latin typeface="Calibri" pitchFamily="34" charset="0"/>
            </a:endParaRPr>
          </a:p>
        </p:txBody>
      </p:sp>
      <p:sp>
        <p:nvSpPr>
          <p:cNvPr id="80964" name="Text Box 146"/>
          <p:cNvSpPr txBox="1">
            <a:spLocks noChangeArrowheads="1"/>
          </p:cNvSpPr>
          <p:nvPr/>
        </p:nvSpPr>
        <p:spPr bwMode="auto">
          <a:xfrm>
            <a:off x="6516688" y="2924175"/>
            <a:ext cx="2592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GB" sz="2000" dirty="0" err="1" smtClean="0">
                <a:solidFill>
                  <a:prstClr val="black"/>
                </a:solidFill>
                <a:latin typeface="Calibri" pitchFamily="34" charset="0"/>
              </a:rPr>
              <a:t>pasado</a:t>
            </a:r>
            <a:endParaRPr lang="en-US" sz="2000" dirty="0">
              <a:solidFill>
                <a:prstClr val="black"/>
              </a:solidFill>
              <a:latin typeface="Calibri" pitchFamily="34" charset="0"/>
            </a:endParaRPr>
          </a:p>
        </p:txBody>
      </p:sp>
      <p:sp>
        <p:nvSpPr>
          <p:cNvPr id="80965" name="Text Box 147"/>
          <p:cNvSpPr txBox="1">
            <a:spLocks noChangeArrowheads="1"/>
          </p:cNvSpPr>
          <p:nvPr/>
        </p:nvSpPr>
        <p:spPr bwMode="auto">
          <a:xfrm>
            <a:off x="6443663" y="3536950"/>
            <a:ext cx="2700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GB" sz="2000" dirty="0" err="1" smtClean="0">
                <a:solidFill>
                  <a:prstClr val="black"/>
                </a:solidFill>
                <a:latin typeface="Calibri" pitchFamily="34" charset="0"/>
              </a:rPr>
              <a:t>pregunta</a:t>
            </a:r>
            <a:endParaRPr lang="en-US" sz="2000" dirty="0">
              <a:solidFill>
                <a:prstClr val="black"/>
              </a:solidFill>
              <a:latin typeface="Calibri" pitchFamily="34" charset="0"/>
            </a:endParaRPr>
          </a:p>
        </p:txBody>
      </p:sp>
    </p:spTree>
    <p:extLst>
      <p:ext uri="{BB962C8B-B14F-4D97-AF65-F5344CB8AC3E}">
        <p14:creationId xmlns:p14="http://schemas.microsoft.com/office/powerpoint/2010/main" val="371170897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13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500"/>
                                        <p:tgtEl>
                                          <p:spTgt spid="4137"/>
                                        </p:tgtEl>
                                      </p:cBhvr>
                                    </p:animEffect>
                                    <p:set>
                                      <p:cBhvr>
                                        <p:cTn id="7" dur="1" fill="hold">
                                          <p:stCondLst>
                                            <p:cond delay="499"/>
                                          </p:stCondLst>
                                        </p:cTn>
                                        <p:tgtEl>
                                          <p:spTgt spid="4137"/>
                                        </p:tgtEl>
                                        <p:attrNameLst>
                                          <p:attrName>style.visibility</p:attrName>
                                        </p:attrNameLst>
                                      </p:cBhvr>
                                      <p:to>
                                        <p:strVal val="hidden"/>
                                      </p:to>
                                    </p:set>
                                  </p:childTnLst>
                                </p:cTn>
                              </p:par>
                            </p:childTnLst>
                          </p:cTn>
                        </p:par>
                      </p:childTnLst>
                    </p:cTn>
                  </p:par>
                </p:childTnLst>
              </p:cTn>
              <p:nextCondLst>
                <p:cond evt="onClick" delay="0">
                  <p:tgtEl>
                    <p:spTgt spid="4137"/>
                  </p:tgtEl>
                </p:cond>
              </p:nextCondLst>
            </p:seq>
            <p:seq concurrent="1" nextAc="seek">
              <p:cTn id="8" restart="whenNotActive" fill="hold" evtFilter="cancelBubble" nodeType="interactiveSeq">
                <p:stCondLst>
                  <p:cond evt="onClick" delay="0">
                    <p:tgtEl>
                      <p:spTgt spid="413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2" presetClass="exit" presetSubtype="4" fill="hold" grpId="0" nodeType="clickEffect">
                                  <p:stCondLst>
                                    <p:cond delay="0"/>
                                  </p:stCondLst>
                                  <p:childTnLst>
                                    <p:animEffect transition="out" filter="wipe(down)">
                                      <p:cBhvr>
                                        <p:cTn id="12" dur="500"/>
                                        <p:tgtEl>
                                          <p:spTgt spid="4138"/>
                                        </p:tgtEl>
                                      </p:cBhvr>
                                    </p:animEffect>
                                    <p:set>
                                      <p:cBhvr>
                                        <p:cTn id="13" dur="1" fill="hold">
                                          <p:stCondLst>
                                            <p:cond delay="499"/>
                                          </p:stCondLst>
                                        </p:cTn>
                                        <p:tgtEl>
                                          <p:spTgt spid="4138"/>
                                        </p:tgtEl>
                                        <p:attrNameLst>
                                          <p:attrName>style.visibility</p:attrName>
                                        </p:attrNameLst>
                                      </p:cBhvr>
                                      <p:to>
                                        <p:strVal val="hidden"/>
                                      </p:to>
                                    </p:set>
                                  </p:childTnLst>
                                </p:cTn>
                              </p:par>
                            </p:childTnLst>
                          </p:cTn>
                        </p:par>
                      </p:childTnLst>
                    </p:cTn>
                  </p:par>
                </p:childTnLst>
              </p:cTn>
              <p:nextCondLst>
                <p:cond evt="onClick" delay="0">
                  <p:tgtEl>
                    <p:spTgt spid="4138"/>
                  </p:tgtEl>
                </p:cond>
              </p:nextCondLst>
            </p:seq>
            <p:seq concurrent="1" nextAc="seek">
              <p:cTn id="14" restart="whenNotActive" fill="hold" evtFilter="cancelBubble" nodeType="interactiveSeq">
                <p:stCondLst>
                  <p:cond evt="onClick" delay="0">
                    <p:tgtEl>
                      <p:spTgt spid="413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xit" presetSubtype="4" fill="hold" grpId="0" nodeType="clickEffect">
                                  <p:stCondLst>
                                    <p:cond delay="0"/>
                                  </p:stCondLst>
                                  <p:childTnLst>
                                    <p:animEffect transition="out" filter="wipe(down)">
                                      <p:cBhvr>
                                        <p:cTn id="18" dur="500"/>
                                        <p:tgtEl>
                                          <p:spTgt spid="4136"/>
                                        </p:tgtEl>
                                      </p:cBhvr>
                                    </p:animEffect>
                                    <p:set>
                                      <p:cBhvr>
                                        <p:cTn id="19" dur="1" fill="hold">
                                          <p:stCondLst>
                                            <p:cond delay="499"/>
                                          </p:stCondLst>
                                        </p:cTn>
                                        <p:tgtEl>
                                          <p:spTgt spid="4136"/>
                                        </p:tgtEl>
                                        <p:attrNameLst>
                                          <p:attrName>style.visibility</p:attrName>
                                        </p:attrNameLst>
                                      </p:cBhvr>
                                      <p:to>
                                        <p:strVal val="hidden"/>
                                      </p:to>
                                    </p:set>
                                  </p:childTnLst>
                                </p:cTn>
                              </p:par>
                            </p:childTnLst>
                          </p:cTn>
                        </p:par>
                      </p:childTnLst>
                    </p:cTn>
                  </p:par>
                </p:childTnLst>
              </p:cTn>
              <p:nextCondLst>
                <p:cond evt="onClick" delay="0">
                  <p:tgtEl>
                    <p:spTgt spid="4136"/>
                  </p:tgtEl>
                </p:cond>
              </p:nextCondLst>
            </p:seq>
            <p:seq concurrent="1" nextAc="seek">
              <p:cTn id="20" restart="whenNotActive" fill="hold" evtFilter="cancelBubble" nodeType="interactiveSeq">
                <p:stCondLst>
                  <p:cond evt="onClick" delay="0">
                    <p:tgtEl>
                      <p:spTgt spid="4135"/>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2" presetClass="exit" presetSubtype="4" fill="hold" grpId="0" nodeType="clickEffect">
                                  <p:stCondLst>
                                    <p:cond delay="0"/>
                                  </p:stCondLst>
                                  <p:childTnLst>
                                    <p:animEffect transition="out" filter="wipe(down)">
                                      <p:cBhvr>
                                        <p:cTn id="24" dur="500"/>
                                        <p:tgtEl>
                                          <p:spTgt spid="4135"/>
                                        </p:tgtEl>
                                      </p:cBhvr>
                                    </p:animEffect>
                                    <p:set>
                                      <p:cBhvr>
                                        <p:cTn id="25" dur="1" fill="hold">
                                          <p:stCondLst>
                                            <p:cond delay="499"/>
                                          </p:stCondLst>
                                        </p:cTn>
                                        <p:tgtEl>
                                          <p:spTgt spid="4135"/>
                                        </p:tgtEl>
                                        <p:attrNameLst>
                                          <p:attrName>style.visibility</p:attrName>
                                        </p:attrNameLst>
                                      </p:cBhvr>
                                      <p:to>
                                        <p:strVal val="hidden"/>
                                      </p:to>
                                    </p:set>
                                  </p:childTnLst>
                                </p:cTn>
                              </p:par>
                            </p:childTnLst>
                          </p:cTn>
                        </p:par>
                      </p:childTnLst>
                    </p:cTn>
                  </p:par>
                </p:childTnLst>
              </p:cTn>
              <p:nextCondLst>
                <p:cond evt="onClick" delay="0">
                  <p:tgtEl>
                    <p:spTgt spid="4135"/>
                  </p:tgtEl>
                </p:cond>
              </p:nextCondLst>
            </p:seq>
            <p:seq concurrent="1" nextAc="seek">
              <p:cTn id="26" restart="whenNotActive" fill="hold" evtFilter="cancelBubble" nodeType="interactiveSeq">
                <p:stCondLst>
                  <p:cond evt="onClick" delay="0">
                    <p:tgtEl>
                      <p:spTgt spid="4133"/>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22" presetClass="exit" presetSubtype="4" fill="hold" grpId="0" nodeType="clickEffect">
                                  <p:stCondLst>
                                    <p:cond delay="0"/>
                                  </p:stCondLst>
                                  <p:childTnLst>
                                    <p:animEffect transition="out" filter="wipe(down)">
                                      <p:cBhvr>
                                        <p:cTn id="30" dur="500"/>
                                        <p:tgtEl>
                                          <p:spTgt spid="4133"/>
                                        </p:tgtEl>
                                      </p:cBhvr>
                                    </p:animEffect>
                                    <p:set>
                                      <p:cBhvr>
                                        <p:cTn id="31" dur="1" fill="hold">
                                          <p:stCondLst>
                                            <p:cond delay="499"/>
                                          </p:stCondLst>
                                        </p:cTn>
                                        <p:tgtEl>
                                          <p:spTgt spid="4133"/>
                                        </p:tgtEl>
                                        <p:attrNameLst>
                                          <p:attrName>style.visibility</p:attrName>
                                        </p:attrNameLst>
                                      </p:cBhvr>
                                      <p:to>
                                        <p:strVal val="hidden"/>
                                      </p:to>
                                    </p:set>
                                  </p:childTnLst>
                                </p:cTn>
                              </p:par>
                            </p:childTnLst>
                          </p:cTn>
                        </p:par>
                      </p:childTnLst>
                    </p:cTn>
                  </p:par>
                </p:childTnLst>
              </p:cTn>
              <p:nextCondLst>
                <p:cond evt="onClick" delay="0">
                  <p:tgtEl>
                    <p:spTgt spid="4133"/>
                  </p:tgtEl>
                </p:cond>
              </p:nextCondLst>
            </p:seq>
            <p:seq concurrent="1" nextAc="seek">
              <p:cTn id="32" restart="whenNotActive" fill="hold" evtFilter="cancelBubble" nodeType="interactiveSeq">
                <p:stCondLst>
                  <p:cond evt="onClick" delay="0">
                    <p:tgtEl>
                      <p:spTgt spid="4134"/>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22" presetClass="exit" presetSubtype="4" fill="hold" grpId="0" nodeType="clickEffect">
                                  <p:stCondLst>
                                    <p:cond delay="0"/>
                                  </p:stCondLst>
                                  <p:childTnLst>
                                    <p:animEffect transition="out" filter="wipe(down)">
                                      <p:cBhvr>
                                        <p:cTn id="36" dur="500"/>
                                        <p:tgtEl>
                                          <p:spTgt spid="4134"/>
                                        </p:tgtEl>
                                      </p:cBhvr>
                                    </p:animEffect>
                                    <p:set>
                                      <p:cBhvr>
                                        <p:cTn id="37" dur="1" fill="hold">
                                          <p:stCondLst>
                                            <p:cond delay="499"/>
                                          </p:stCondLst>
                                        </p:cTn>
                                        <p:tgtEl>
                                          <p:spTgt spid="4134"/>
                                        </p:tgtEl>
                                        <p:attrNameLst>
                                          <p:attrName>style.visibility</p:attrName>
                                        </p:attrNameLst>
                                      </p:cBhvr>
                                      <p:to>
                                        <p:strVal val="hidden"/>
                                      </p:to>
                                    </p:set>
                                  </p:childTnLst>
                                </p:cTn>
                              </p:par>
                            </p:childTnLst>
                          </p:cTn>
                        </p:par>
                      </p:childTnLst>
                    </p:cTn>
                  </p:par>
                </p:childTnLst>
              </p:cTn>
              <p:nextCondLst>
                <p:cond evt="onClick" delay="0">
                  <p:tgtEl>
                    <p:spTgt spid="4134"/>
                  </p:tgtEl>
                </p:cond>
              </p:nextCondLst>
            </p:seq>
            <p:seq concurrent="1" nextAc="seek">
              <p:cTn id="38" restart="whenNotActive" fill="hold" evtFilter="cancelBubble" nodeType="interactiveSeq">
                <p:stCondLst>
                  <p:cond evt="onClick" delay="0">
                    <p:tgtEl>
                      <p:spTgt spid="4167"/>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22" presetClass="exit" presetSubtype="4" fill="hold" grpId="0" nodeType="clickEffect">
                                  <p:stCondLst>
                                    <p:cond delay="0"/>
                                  </p:stCondLst>
                                  <p:childTnLst>
                                    <p:animEffect transition="out" filter="wipe(down)">
                                      <p:cBhvr>
                                        <p:cTn id="42" dur="500"/>
                                        <p:tgtEl>
                                          <p:spTgt spid="4167"/>
                                        </p:tgtEl>
                                      </p:cBhvr>
                                    </p:animEffect>
                                    <p:set>
                                      <p:cBhvr>
                                        <p:cTn id="43" dur="1" fill="hold">
                                          <p:stCondLst>
                                            <p:cond delay="499"/>
                                          </p:stCondLst>
                                        </p:cTn>
                                        <p:tgtEl>
                                          <p:spTgt spid="4167"/>
                                        </p:tgtEl>
                                        <p:attrNameLst>
                                          <p:attrName>style.visibility</p:attrName>
                                        </p:attrNameLst>
                                      </p:cBhvr>
                                      <p:to>
                                        <p:strVal val="hidden"/>
                                      </p:to>
                                    </p:set>
                                  </p:childTnLst>
                                </p:cTn>
                              </p:par>
                            </p:childTnLst>
                          </p:cTn>
                        </p:par>
                      </p:childTnLst>
                    </p:cTn>
                  </p:par>
                </p:childTnLst>
              </p:cTn>
              <p:nextCondLst>
                <p:cond evt="onClick" delay="0">
                  <p:tgtEl>
                    <p:spTgt spid="4167"/>
                  </p:tgtEl>
                </p:cond>
              </p:nextCondLst>
            </p:seq>
            <p:seq concurrent="1" nextAc="seek">
              <p:cTn id="44" restart="whenNotActive" fill="hold" evtFilter="cancelBubble" nodeType="interactiveSeq">
                <p:stCondLst>
                  <p:cond evt="onClick" delay="0">
                    <p:tgtEl>
                      <p:spTgt spid="4168"/>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22" presetClass="exit" presetSubtype="4" fill="hold" grpId="0" nodeType="clickEffect">
                                  <p:stCondLst>
                                    <p:cond delay="0"/>
                                  </p:stCondLst>
                                  <p:childTnLst>
                                    <p:animEffect transition="out" filter="wipe(down)">
                                      <p:cBhvr>
                                        <p:cTn id="48" dur="500"/>
                                        <p:tgtEl>
                                          <p:spTgt spid="4168"/>
                                        </p:tgtEl>
                                      </p:cBhvr>
                                    </p:animEffect>
                                    <p:set>
                                      <p:cBhvr>
                                        <p:cTn id="49" dur="1" fill="hold">
                                          <p:stCondLst>
                                            <p:cond delay="499"/>
                                          </p:stCondLst>
                                        </p:cTn>
                                        <p:tgtEl>
                                          <p:spTgt spid="4168"/>
                                        </p:tgtEl>
                                        <p:attrNameLst>
                                          <p:attrName>style.visibility</p:attrName>
                                        </p:attrNameLst>
                                      </p:cBhvr>
                                      <p:to>
                                        <p:strVal val="hidden"/>
                                      </p:to>
                                    </p:set>
                                  </p:childTnLst>
                                </p:cTn>
                              </p:par>
                            </p:childTnLst>
                          </p:cTn>
                        </p:par>
                      </p:childTnLst>
                    </p:cTn>
                  </p:par>
                </p:childTnLst>
              </p:cTn>
              <p:nextCondLst>
                <p:cond evt="onClick" delay="0">
                  <p:tgtEl>
                    <p:spTgt spid="4168"/>
                  </p:tgtEl>
                </p:cond>
              </p:nextCondLst>
            </p:seq>
            <p:seq concurrent="1" nextAc="seek">
              <p:cTn id="50" restart="whenNotActive" fill="hold" evtFilter="cancelBubble" nodeType="interactiveSeq">
                <p:stCondLst>
                  <p:cond evt="onClick" delay="0">
                    <p:tgtEl>
                      <p:spTgt spid="4166"/>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22" presetClass="exit" presetSubtype="4" fill="hold" grpId="0" nodeType="clickEffect">
                                  <p:stCondLst>
                                    <p:cond delay="0"/>
                                  </p:stCondLst>
                                  <p:childTnLst>
                                    <p:animEffect transition="out" filter="wipe(down)">
                                      <p:cBhvr>
                                        <p:cTn id="54" dur="500"/>
                                        <p:tgtEl>
                                          <p:spTgt spid="4166"/>
                                        </p:tgtEl>
                                      </p:cBhvr>
                                    </p:animEffect>
                                    <p:set>
                                      <p:cBhvr>
                                        <p:cTn id="55" dur="1" fill="hold">
                                          <p:stCondLst>
                                            <p:cond delay="499"/>
                                          </p:stCondLst>
                                        </p:cTn>
                                        <p:tgtEl>
                                          <p:spTgt spid="4166"/>
                                        </p:tgtEl>
                                        <p:attrNameLst>
                                          <p:attrName>style.visibility</p:attrName>
                                        </p:attrNameLst>
                                      </p:cBhvr>
                                      <p:to>
                                        <p:strVal val="hidden"/>
                                      </p:to>
                                    </p:set>
                                  </p:childTnLst>
                                </p:cTn>
                              </p:par>
                            </p:childTnLst>
                          </p:cTn>
                        </p:par>
                      </p:childTnLst>
                    </p:cTn>
                  </p:par>
                </p:childTnLst>
              </p:cTn>
              <p:nextCondLst>
                <p:cond evt="onClick" delay="0">
                  <p:tgtEl>
                    <p:spTgt spid="4166"/>
                  </p:tgtEl>
                </p:cond>
              </p:nextCondLst>
            </p:seq>
            <p:seq concurrent="1" nextAc="seek">
              <p:cTn id="56" restart="whenNotActive" fill="hold" evtFilter="cancelBubble" nodeType="interactiveSeq">
                <p:stCondLst>
                  <p:cond evt="onClick" delay="0">
                    <p:tgtEl>
                      <p:spTgt spid="4165"/>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22" presetClass="exit" presetSubtype="4" fill="hold" grpId="0" nodeType="clickEffect">
                                  <p:stCondLst>
                                    <p:cond delay="0"/>
                                  </p:stCondLst>
                                  <p:childTnLst>
                                    <p:animEffect transition="out" filter="wipe(down)">
                                      <p:cBhvr>
                                        <p:cTn id="60" dur="500"/>
                                        <p:tgtEl>
                                          <p:spTgt spid="4165"/>
                                        </p:tgtEl>
                                      </p:cBhvr>
                                    </p:animEffect>
                                    <p:set>
                                      <p:cBhvr>
                                        <p:cTn id="61" dur="1" fill="hold">
                                          <p:stCondLst>
                                            <p:cond delay="499"/>
                                          </p:stCondLst>
                                        </p:cTn>
                                        <p:tgtEl>
                                          <p:spTgt spid="4165"/>
                                        </p:tgtEl>
                                        <p:attrNameLst>
                                          <p:attrName>style.visibility</p:attrName>
                                        </p:attrNameLst>
                                      </p:cBhvr>
                                      <p:to>
                                        <p:strVal val="hidden"/>
                                      </p:to>
                                    </p:set>
                                  </p:childTnLst>
                                </p:cTn>
                              </p:par>
                            </p:childTnLst>
                          </p:cTn>
                        </p:par>
                      </p:childTnLst>
                    </p:cTn>
                  </p:par>
                </p:childTnLst>
              </p:cTn>
              <p:nextCondLst>
                <p:cond evt="onClick" delay="0">
                  <p:tgtEl>
                    <p:spTgt spid="4165"/>
                  </p:tgtEl>
                </p:cond>
              </p:nextCondLst>
            </p:seq>
            <p:seq concurrent="1" nextAc="seek">
              <p:cTn id="62" restart="whenNotActive" fill="hold" evtFilter="cancelBubble" nodeType="interactiveSeq">
                <p:stCondLst>
                  <p:cond evt="onClick" delay="0">
                    <p:tgtEl>
                      <p:spTgt spid="4163"/>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22" presetClass="exit" presetSubtype="4" fill="hold" grpId="0" nodeType="clickEffect">
                                  <p:stCondLst>
                                    <p:cond delay="0"/>
                                  </p:stCondLst>
                                  <p:childTnLst>
                                    <p:animEffect transition="out" filter="wipe(down)">
                                      <p:cBhvr>
                                        <p:cTn id="66" dur="500"/>
                                        <p:tgtEl>
                                          <p:spTgt spid="4163"/>
                                        </p:tgtEl>
                                      </p:cBhvr>
                                    </p:animEffect>
                                    <p:set>
                                      <p:cBhvr>
                                        <p:cTn id="67" dur="1" fill="hold">
                                          <p:stCondLst>
                                            <p:cond delay="499"/>
                                          </p:stCondLst>
                                        </p:cTn>
                                        <p:tgtEl>
                                          <p:spTgt spid="4163"/>
                                        </p:tgtEl>
                                        <p:attrNameLst>
                                          <p:attrName>style.visibility</p:attrName>
                                        </p:attrNameLst>
                                      </p:cBhvr>
                                      <p:to>
                                        <p:strVal val="hidden"/>
                                      </p:to>
                                    </p:set>
                                  </p:childTnLst>
                                </p:cTn>
                              </p:par>
                            </p:childTnLst>
                          </p:cTn>
                        </p:par>
                      </p:childTnLst>
                    </p:cTn>
                  </p:par>
                </p:childTnLst>
              </p:cTn>
              <p:nextCondLst>
                <p:cond evt="onClick" delay="0">
                  <p:tgtEl>
                    <p:spTgt spid="4163"/>
                  </p:tgtEl>
                </p:cond>
              </p:nextCondLst>
            </p:seq>
            <p:seq concurrent="1" nextAc="seek">
              <p:cTn id="68" restart="whenNotActive" fill="hold" evtFilter="cancelBubble" nodeType="interactiveSeq">
                <p:stCondLst>
                  <p:cond evt="onClick" delay="0">
                    <p:tgtEl>
                      <p:spTgt spid="4164"/>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22" presetClass="exit" presetSubtype="4" fill="hold" grpId="0" nodeType="clickEffect">
                                  <p:stCondLst>
                                    <p:cond delay="0"/>
                                  </p:stCondLst>
                                  <p:childTnLst>
                                    <p:animEffect transition="out" filter="wipe(down)">
                                      <p:cBhvr>
                                        <p:cTn id="72" dur="500"/>
                                        <p:tgtEl>
                                          <p:spTgt spid="4164"/>
                                        </p:tgtEl>
                                      </p:cBhvr>
                                    </p:animEffect>
                                    <p:set>
                                      <p:cBhvr>
                                        <p:cTn id="73" dur="1" fill="hold">
                                          <p:stCondLst>
                                            <p:cond delay="499"/>
                                          </p:stCondLst>
                                        </p:cTn>
                                        <p:tgtEl>
                                          <p:spTgt spid="4164"/>
                                        </p:tgtEl>
                                        <p:attrNameLst>
                                          <p:attrName>style.visibility</p:attrName>
                                        </p:attrNameLst>
                                      </p:cBhvr>
                                      <p:to>
                                        <p:strVal val="hidden"/>
                                      </p:to>
                                    </p:set>
                                  </p:childTnLst>
                                </p:cTn>
                              </p:par>
                            </p:childTnLst>
                          </p:cTn>
                        </p:par>
                      </p:childTnLst>
                    </p:cTn>
                  </p:par>
                </p:childTnLst>
              </p:cTn>
              <p:nextCondLst>
                <p:cond evt="onClick" delay="0">
                  <p:tgtEl>
                    <p:spTgt spid="4164"/>
                  </p:tgtEl>
                </p:cond>
              </p:nextCondLst>
            </p:seq>
            <p:seq concurrent="1" nextAc="seek">
              <p:cTn id="74" restart="whenNotActive" fill="hold" evtFilter="cancelBubble" nodeType="interactiveSeq">
                <p:stCondLst>
                  <p:cond evt="onClick" delay="0">
                    <p:tgtEl>
                      <p:spTgt spid="4181"/>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22" presetClass="exit" presetSubtype="4" fill="hold" grpId="0" nodeType="clickEffect">
                                  <p:stCondLst>
                                    <p:cond delay="0"/>
                                  </p:stCondLst>
                                  <p:childTnLst>
                                    <p:animEffect transition="out" filter="wipe(down)">
                                      <p:cBhvr>
                                        <p:cTn id="78" dur="500"/>
                                        <p:tgtEl>
                                          <p:spTgt spid="4181"/>
                                        </p:tgtEl>
                                      </p:cBhvr>
                                    </p:animEffect>
                                    <p:set>
                                      <p:cBhvr>
                                        <p:cTn id="79" dur="1" fill="hold">
                                          <p:stCondLst>
                                            <p:cond delay="499"/>
                                          </p:stCondLst>
                                        </p:cTn>
                                        <p:tgtEl>
                                          <p:spTgt spid="4181"/>
                                        </p:tgtEl>
                                        <p:attrNameLst>
                                          <p:attrName>style.visibility</p:attrName>
                                        </p:attrNameLst>
                                      </p:cBhvr>
                                      <p:to>
                                        <p:strVal val="hidden"/>
                                      </p:to>
                                    </p:set>
                                  </p:childTnLst>
                                </p:cTn>
                              </p:par>
                            </p:childTnLst>
                          </p:cTn>
                        </p:par>
                      </p:childTnLst>
                    </p:cTn>
                  </p:par>
                </p:childTnLst>
              </p:cTn>
              <p:nextCondLst>
                <p:cond evt="onClick" delay="0">
                  <p:tgtEl>
                    <p:spTgt spid="4181"/>
                  </p:tgtEl>
                </p:cond>
              </p:nextCondLst>
            </p:seq>
            <p:seq concurrent="1" nextAc="seek">
              <p:cTn id="80" restart="whenNotActive" fill="hold" evtFilter="cancelBubble" nodeType="interactiveSeq">
                <p:stCondLst>
                  <p:cond evt="onClick" delay="0">
                    <p:tgtEl>
                      <p:spTgt spid="4182"/>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22" presetClass="exit" presetSubtype="4" fill="hold" grpId="0" nodeType="clickEffect">
                                  <p:stCondLst>
                                    <p:cond delay="0"/>
                                  </p:stCondLst>
                                  <p:childTnLst>
                                    <p:animEffect transition="out" filter="wipe(down)">
                                      <p:cBhvr>
                                        <p:cTn id="84" dur="500"/>
                                        <p:tgtEl>
                                          <p:spTgt spid="4182"/>
                                        </p:tgtEl>
                                      </p:cBhvr>
                                    </p:animEffect>
                                    <p:set>
                                      <p:cBhvr>
                                        <p:cTn id="85" dur="1" fill="hold">
                                          <p:stCondLst>
                                            <p:cond delay="499"/>
                                          </p:stCondLst>
                                        </p:cTn>
                                        <p:tgtEl>
                                          <p:spTgt spid="4182"/>
                                        </p:tgtEl>
                                        <p:attrNameLst>
                                          <p:attrName>style.visibility</p:attrName>
                                        </p:attrNameLst>
                                      </p:cBhvr>
                                      <p:to>
                                        <p:strVal val="hidden"/>
                                      </p:to>
                                    </p:set>
                                  </p:childTnLst>
                                </p:cTn>
                              </p:par>
                            </p:childTnLst>
                          </p:cTn>
                        </p:par>
                      </p:childTnLst>
                    </p:cTn>
                  </p:par>
                </p:childTnLst>
              </p:cTn>
              <p:nextCondLst>
                <p:cond evt="onClick" delay="0">
                  <p:tgtEl>
                    <p:spTgt spid="4182"/>
                  </p:tgtEl>
                </p:cond>
              </p:nextCondLst>
            </p:seq>
            <p:seq concurrent="1" nextAc="seek">
              <p:cTn id="86" restart="whenNotActive" fill="hold" evtFilter="cancelBubble" nodeType="interactiveSeq">
                <p:stCondLst>
                  <p:cond evt="onClick" delay="0">
                    <p:tgtEl>
                      <p:spTgt spid="4180"/>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22" presetClass="exit" presetSubtype="4" fill="hold" grpId="0" nodeType="clickEffect">
                                  <p:stCondLst>
                                    <p:cond delay="0"/>
                                  </p:stCondLst>
                                  <p:childTnLst>
                                    <p:animEffect transition="out" filter="wipe(down)">
                                      <p:cBhvr>
                                        <p:cTn id="90" dur="500"/>
                                        <p:tgtEl>
                                          <p:spTgt spid="4180"/>
                                        </p:tgtEl>
                                      </p:cBhvr>
                                    </p:animEffect>
                                    <p:set>
                                      <p:cBhvr>
                                        <p:cTn id="91" dur="1" fill="hold">
                                          <p:stCondLst>
                                            <p:cond delay="499"/>
                                          </p:stCondLst>
                                        </p:cTn>
                                        <p:tgtEl>
                                          <p:spTgt spid="4180"/>
                                        </p:tgtEl>
                                        <p:attrNameLst>
                                          <p:attrName>style.visibility</p:attrName>
                                        </p:attrNameLst>
                                      </p:cBhvr>
                                      <p:to>
                                        <p:strVal val="hidden"/>
                                      </p:to>
                                    </p:set>
                                  </p:childTnLst>
                                </p:cTn>
                              </p:par>
                            </p:childTnLst>
                          </p:cTn>
                        </p:par>
                      </p:childTnLst>
                    </p:cTn>
                  </p:par>
                </p:childTnLst>
              </p:cTn>
              <p:nextCondLst>
                <p:cond evt="onClick" delay="0">
                  <p:tgtEl>
                    <p:spTgt spid="4180"/>
                  </p:tgtEl>
                </p:cond>
              </p:nextCondLst>
            </p:seq>
            <p:seq concurrent="1" nextAc="seek">
              <p:cTn id="92" restart="whenNotActive" fill="hold" evtFilter="cancelBubble" nodeType="interactiveSeq">
                <p:stCondLst>
                  <p:cond evt="onClick" delay="0">
                    <p:tgtEl>
                      <p:spTgt spid="4179"/>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22" presetClass="exit" presetSubtype="4" fill="hold" grpId="0" nodeType="clickEffect">
                                  <p:stCondLst>
                                    <p:cond delay="0"/>
                                  </p:stCondLst>
                                  <p:childTnLst>
                                    <p:animEffect transition="out" filter="wipe(down)">
                                      <p:cBhvr>
                                        <p:cTn id="96" dur="500"/>
                                        <p:tgtEl>
                                          <p:spTgt spid="4179"/>
                                        </p:tgtEl>
                                      </p:cBhvr>
                                    </p:animEffect>
                                    <p:set>
                                      <p:cBhvr>
                                        <p:cTn id="97" dur="1" fill="hold">
                                          <p:stCondLst>
                                            <p:cond delay="499"/>
                                          </p:stCondLst>
                                        </p:cTn>
                                        <p:tgtEl>
                                          <p:spTgt spid="4179"/>
                                        </p:tgtEl>
                                        <p:attrNameLst>
                                          <p:attrName>style.visibility</p:attrName>
                                        </p:attrNameLst>
                                      </p:cBhvr>
                                      <p:to>
                                        <p:strVal val="hidden"/>
                                      </p:to>
                                    </p:set>
                                  </p:childTnLst>
                                </p:cTn>
                              </p:par>
                            </p:childTnLst>
                          </p:cTn>
                        </p:par>
                      </p:childTnLst>
                    </p:cTn>
                  </p:par>
                </p:childTnLst>
              </p:cTn>
              <p:nextCondLst>
                <p:cond evt="onClick" delay="0">
                  <p:tgtEl>
                    <p:spTgt spid="4179"/>
                  </p:tgtEl>
                </p:cond>
              </p:nextCondLst>
            </p:seq>
            <p:seq concurrent="1" nextAc="seek">
              <p:cTn id="98" restart="whenNotActive" fill="hold" evtFilter="cancelBubble" nodeType="interactiveSeq">
                <p:stCondLst>
                  <p:cond evt="onClick" delay="0">
                    <p:tgtEl>
                      <p:spTgt spid="4177"/>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22" presetClass="exit" presetSubtype="4" fill="hold" grpId="0" nodeType="clickEffect">
                                  <p:stCondLst>
                                    <p:cond delay="0"/>
                                  </p:stCondLst>
                                  <p:childTnLst>
                                    <p:animEffect transition="out" filter="wipe(down)">
                                      <p:cBhvr>
                                        <p:cTn id="102" dur="500"/>
                                        <p:tgtEl>
                                          <p:spTgt spid="4177"/>
                                        </p:tgtEl>
                                      </p:cBhvr>
                                    </p:animEffect>
                                    <p:set>
                                      <p:cBhvr>
                                        <p:cTn id="103" dur="1" fill="hold">
                                          <p:stCondLst>
                                            <p:cond delay="499"/>
                                          </p:stCondLst>
                                        </p:cTn>
                                        <p:tgtEl>
                                          <p:spTgt spid="4177"/>
                                        </p:tgtEl>
                                        <p:attrNameLst>
                                          <p:attrName>style.visibility</p:attrName>
                                        </p:attrNameLst>
                                      </p:cBhvr>
                                      <p:to>
                                        <p:strVal val="hidden"/>
                                      </p:to>
                                    </p:set>
                                  </p:childTnLst>
                                </p:cTn>
                              </p:par>
                            </p:childTnLst>
                          </p:cTn>
                        </p:par>
                      </p:childTnLst>
                    </p:cTn>
                  </p:par>
                </p:childTnLst>
              </p:cTn>
              <p:nextCondLst>
                <p:cond evt="onClick" delay="0">
                  <p:tgtEl>
                    <p:spTgt spid="4177"/>
                  </p:tgtEl>
                </p:cond>
              </p:nextCondLst>
            </p:seq>
            <p:seq concurrent="1" nextAc="seek">
              <p:cTn id="104" restart="whenNotActive" fill="hold" evtFilter="cancelBubble" nodeType="interactiveSeq">
                <p:stCondLst>
                  <p:cond evt="onClick" delay="0">
                    <p:tgtEl>
                      <p:spTgt spid="4178"/>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22" presetClass="exit" presetSubtype="4" fill="hold" grpId="0" nodeType="clickEffect">
                                  <p:stCondLst>
                                    <p:cond delay="0"/>
                                  </p:stCondLst>
                                  <p:childTnLst>
                                    <p:animEffect transition="out" filter="wipe(down)">
                                      <p:cBhvr>
                                        <p:cTn id="108" dur="500"/>
                                        <p:tgtEl>
                                          <p:spTgt spid="4178"/>
                                        </p:tgtEl>
                                      </p:cBhvr>
                                    </p:animEffect>
                                    <p:set>
                                      <p:cBhvr>
                                        <p:cTn id="109" dur="1" fill="hold">
                                          <p:stCondLst>
                                            <p:cond delay="499"/>
                                          </p:stCondLst>
                                        </p:cTn>
                                        <p:tgtEl>
                                          <p:spTgt spid="4178"/>
                                        </p:tgtEl>
                                        <p:attrNameLst>
                                          <p:attrName>style.visibility</p:attrName>
                                        </p:attrNameLst>
                                      </p:cBhvr>
                                      <p:to>
                                        <p:strVal val="hidden"/>
                                      </p:to>
                                    </p:set>
                                  </p:childTnLst>
                                </p:cTn>
                              </p:par>
                            </p:childTnLst>
                          </p:cTn>
                        </p:par>
                      </p:childTnLst>
                    </p:cTn>
                  </p:par>
                </p:childTnLst>
              </p:cTn>
              <p:nextCondLst>
                <p:cond evt="onClick" delay="0">
                  <p:tgtEl>
                    <p:spTgt spid="4178"/>
                  </p:tgtEl>
                </p:cond>
              </p:nextCondLst>
            </p:seq>
            <p:seq concurrent="1" nextAc="seek">
              <p:cTn id="110" restart="whenNotActive" fill="hold" evtFilter="cancelBubble" nodeType="interactiveSeq">
                <p:stCondLst>
                  <p:cond evt="onClick" delay="0">
                    <p:tgtEl>
                      <p:spTgt spid="4195"/>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22" presetClass="exit" presetSubtype="4" fill="hold" grpId="0" nodeType="clickEffect">
                                  <p:stCondLst>
                                    <p:cond delay="0"/>
                                  </p:stCondLst>
                                  <p:childTnLst>
                                    <p:animEffect transition="out" filter="wipe(down)">
                                      <p:cBhvr>
                                        <p:cTn id="114" dur="500"/>
                                        <p:tgtEl>
                                          <p:spTgt spid="4195"/>
                                        </p:tgtEl>
                                      </p:cBhvr>
                                    </p:animEffect>
                                    <p:set>
                                      <p:cBhvr>
                                        <p:cTn id="115" dur="1" fill="hold">
                                          <p:stCondLst>
                                            <p:cond delay="499"/>
                                          </p:stCondLst>
                                        </p:cTn>
                                        <p:tgtEl>
                                          <p:spTgt spid="4195"/>
                                        </p:tgtEl>
                                        <p:attrNameLst>
                                          <p:attrName>style.visibility</p:attrName>
                                        </p:attrNameLst>
                                      </p:cBhvr>
                                      <p:to>
                                        <p:strVal val="hidden"/>
                                      </p:to>
                                    </p:set>
                                  </p:childTnLst>
                                </p:cTn>
                              </p:par>
                            </p:childTnLst>
                          </p:cTn>
                        </p:par>
                      </p:childTnLst>
                    </p:cTn>
                  </p:par>
                </p:childTnLst>
              </p:cTn>
              <p:nextCondLst>
                <p:cond evt="onClick" delay="0">
                  <p:tgtEl>
                    <p:spTgt spid="4195"/>
                  </p:tgtEl>
                </p:cond>
              </p:nextCondLst>
            </p:seq>
            <p:seq concurrent="1" nextAc="seek">
              <p:cTn id="116" restart="whenNotActive" fill="hold" evtFilter="cancelBubble" nodeType="interactiveSeq">
                <p:stCondLst>
                  <p:cond evt="onClick" delay="0">
                    <p:tgtEl>
                      <p:spTgt spid="4196"/>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22" presetClass="exit" presetSubtype="4" fill="hold" grpId="0" nodeType="clickEffect">
                                  <p:stCondLst>
                                    <p:cond delay="0"/>
                                  </p:stCondLst>
                                  <p:childTnLst>
                                    <p:animEffect transition="out" filter="wipe(down)">
                                      <p:cBhvr>
                                        <p:cTn id="120" dur="500"/>
                                        <p:tgtEl>
                                          <p:spTgt spid="4196"/>
                                        </p:tgtEl>
                                      </p:cBhvr>
                                    </p:animEffect>
                                    <p:set>
                                      <p:cBhvr>
                                        <p:cTn id="121" dur="1" fill="hold">
                                          <p:stCondLst>
                                            <p:cond delay="499"/>
                                          </p:stCondLst>
                                        </p:cTn>
                                        <p:tgtEl>
                                          <p:spTgt spid="4196"/>
                                        </p:tgtEl>
                                        <p:attrNameLst>
                                          <p:attrName>style.visibility</p:attrName>
                                        </p:attrNameLst>
                                      </p:cBhvr>
                                      <p:to>
                                        <p:strVal val="hidden"/>
                                      </p:to>
                                    </p:set>
                                  </p:childTnLst>
                                </p:cTn>
                              </p:par>
                            </p:childTnLst>
                          </p:cTn>
                        </p:par>
                      </p:childTnLst>
                    </p:cTn>
                  </p:par>
                </p:childTnLst>
              </p:cTn>
              <p:nextCondLst>
                <p:cond evt="onClick" delay="0">
                  <p:tgtEl>
                    <p:spTgt spid="4196"/>
                  </p:tgtEl>
                </p:cond>
              </p:nextCondLst>
            </p:seq>
            <p:seq concurrent="1" nextAc="seek">
              <p:cTn id="122" restart="whenNotActive" fill="hold" evtFilter="cancelBubble" nodeType="interactiveSeq">
                <p:stCondLst>
                  <p:cond evt="onClick" delay="0">
                    <p:tgtEl>
                      <p:spTgt spid="4194"/>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22" presetClass="exit" presetSubtype="4" fill="hold" grpId="0" nodeType="clickEffect">
                                  <p:stCondLst>
                                    <p:cond delay="0"/>
                                  </p:stCondLst>
                                  <p:childTnLst>
                                    <p:animEffect transition="out" filter="wipe(down)">
                                      <p:cBhvr>
                                        <p:cTn id="126" dur="500"/>
                                        <p:tgtEl>
                                          <p:spTgt spid="4194"/>
                                        </p:tgtEl>
                                      </p:cBhvr>
                                    </p:animEffect>
                                    <p:set>
                                      <p:cBhvr>
                                        <p:cTn id="127" dur="1" fill="hold">
                                          <p:stCondLst>
                                            <p:cond delay="499"/>
                                          </p:stCondLst>
                                        </p:cTn>
                                        <p:tgtEl>
                                          <p:spTgt spid="4194"/>
                                        </p:tgtEl>
                                        <p:attrNameLst>
                                          <p:attrName>style.visibility</p:attrName>
                                        </p:attrNameLst>
                                      </p:cBhvr>
                                      <p:to>
                                        <p:strVal val="hidden"/>
                                      </p:to>
                                    </p:set>
                                  </p:childTnLst>
                                </p:cTn>
                              </p:par>
                            </p:childTnLst>
                          </p:cTn>
                        </p:par>
                      </p:childTnLst>
                    </p:cTn>
                  </p:par>
                </p:childTnLst>
              </p:cTn>
              <p:nextCondLst>
                <p:cond evt="onClick" delay="0">
                  <p:tgtEl>
                    <p:spTgt spid="4194"/>
                  </p:tgtEl>
                </p:cond>
              </p:nextCondLst>
            </p:seq>
            <p:seq concurrent="1" nextAc="seek">
              <p:cTn id="128" restart="whenNotActive" fill="hold" evtFilter="cancelBubble" nodeType="interactiveSeq">
                <p:stCondLst>
                  <p:cond evt="onClick" delay="0">
                    <p:tgtEl>
                      <p:spTgt spid="4193"/>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22" presetClass="exit" presetSubtype="4" fill="hold" grpId="0" nodeType="clickEffect">
                                  <p:stCondLst>
                                    <p:cond delay="0"/>
                                  </p:stCondLst>
                                  <p:childTnLst>
                                    <p:animEffect transition="out" filter="wipe(down)">
                                      <p:cBhvr>
                                        <p:cTn id="132" dur="500"/>
                                        <p:tgtEl>
                                          <p:spTgt spid="4193"/>
                                        </p:tgtEl>
                                      </p:cBhvr>
                                    </p:animEffect>
                                    <p:set>
                                      <p:cBhvr>
                                        <p:cTn id="133" dur="1" fill="hold">
                                          <p:stCondLst>
                                            <p:cond delay="499"/>
                                          </p:stCondLst>
                                        </p:cTn>
                                        <p:tgtEl>
                                          <p:spTgt spid="4193"/>
                                        </p:tgtEl>
                                        <p:attrNameLst>
                                          <p:attrName>style.visibility</p:attrName>
                                        </p:attrNameLst>
                                      </p:cBhvr>
                                      <p:to>
                                        <p:strVal val="hidden"/>
                                      </p:to>
                                    </p:set>
                                  </p:childTnLst>
                                </p:cTn>
                              </p:par>
                            </p:childTnLst>
                          </p:cTn>
                        </p:par>
                      </p:childTnLst>
                    </p:cTn>
                  </p:par>
                </p:childTnLst>
              </p:cTn>
              <p:nextCondLst>
                <p:cond evt="onClick" delay="0">
                  <p:tgtEl>
                    <p:spTgt spid="4193"/>
                  </p:tgtEl>
                </p:cond>
              </p:nextCondLst>
            </p:seq>
            <p:seq concurrent="1" nextAc="seek">
              <p:cTn id="134" restart="whenNotActive" fill="hold" evtFilter="cancelBubble" nodeType="interactiveSeq">
                <p:stCondLst>
                  <p:cond evt="onClick" delay="0">
                    <p:tgtEl>
                      <p:spTgt spid="4191"/>
                    </p:tgtEl>
                  </p:cond>
                </p:stCondLst>
                <p:endSync evt="end" delay="0">
                  <p:rtn val="all"/>
                </p:endSync>
                <p:childTnLst>
                  <p:par>
                    <p:cTn id="135" fill="hold" nodeType="clickPar">
                      <p:stCondLst>
                        <p:cond delay="0"/>
                      </p:stCondLst>
                      <p:childTnLst>
                        <p:par>
                          <p:cTn id="136" fill="hold" nodeType="withGroup">
                            <p:stCondLst>
                              <p:cond delay="0"/>
                            </p:stCondLst>
                            <p:childTnLst>
                              <p:par>
                                <p:cTn id="137" presetID="22" presetClass="exit" presetSubtype="4" fill="hold" grpId="0" nodeType="clickEffect">
                                  <p:stCondLst>
                                    <p:cond delay="0"/>
                                  </p:stCondLst>
                                  <p:childTnLst>
                                    <p:animEffect transition="out" filter="wipe(down)">
                                      <p:cBhvr>
                                        <p:cTn id="138" dur="500"/>
                                        <p:tgtEl>
                                          <p:spTgt spid="4191"/>
                                        </p:tgtEl>
                                      </p:cBhvr>
                                    </p:animEffect>
                                    <p:set>
                                      <p:cBhvr>
                                        <p:cTn id="139" dur="1" fill="hold">
                                          <p:stCondLst>
                                            <p:cond delay="499"/>
                                          </p:stCondLst>
                                        </p:cTn>
                                        <p:tgtEl>
                                          <p:spTgt spid="4191"/>
                                        </p:tgtEl>
                                        <p:attrNameLst>
                                          <p:attrName>style.visibility</p:attrName>
                                        </p:attrNameLst>
                                      </p:cBhvr>
                                      <p:to>
                                        <p:strVal val="hidden"/>
                                      </p:to>
                                    </p:set>
                                  </p:childTnLst>
                                </p:cTn>
                              </p:par>
                            </p:childTnLst>
                          </p:cTn>
                        </p:par>
                      </p:childTnLst>
                    </p:cTn>
                  </p:par>
                </p:childTnLst>
              </p:cTn>
              <p:nextCondLst>
                <p:cond evt="onClick" delay="0">
                  <p:tgtEl>
                    <p:spTgt spid="4191"/>
                  </p:tgtEl>
                </p:cond>
              </p:nextCondLst>
            </p:seq>
            <p:seq concurrent="1" nextAc="seek">
              <p:cTn id="140" restart="whenNotActive" fill="hold" evtFilter="cancelBubble" nodeType="interactiveSeq">
                <p:stCondLst>
                  <p:cond evt="onClick" delay="0">
                    <p:tgtEl>
                      <p:spTgt spid="4192"/>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22" presetClass="exit" presetSubtype="4" fill="hold" grpId="0" nodeType="clickEffect">
                                  <p:stCondLst>
                                    <p:cond delay="0"/>
                                  </p:stCondLst>
                                  <p:childTnLst>
                                    <p:animEffect transition="out" filter="wipe(down)">
                                      <p:cBhvr>
                                        <p:cTn id="144" dur="500"/>
                                        <p:tgtEl>
                                          <p:spTgt spid="4192"/>
                                        </p:tgtEl>
                                      </p:cBhvr>
                                    </p:animEffect>
                                    <p:set>
                                      <p:cBhvr>
                                        <p:cTn id="145" dur="1" fill="hold">
                                          <p:stCondLst>
                                            <p:cond delay="499"/>
                                          </p:stCondLst>
                                        </p:cTn>
                                        <p:tgtEl>
                                          <p:spTgt spid="4192"/>
                                        </p:tgtEl>
                                        <p:attrNameLst>
                                          <p:attrName>style.visibility</p:attrName>
                                        </p:attrNameLst>
                                      </p:cBhvr>
                                      <p:to>
                                        <p:strVal val="hidden"/>
                                      </p:to>
                                    </p:set>
                                  </p:childTnLst>
                                </p:cTn>
                              </p:par>
                            </p:childTnLst>
                          </p:cTn>
                        </p:par>
                      </p:childTnLst>
                    </p:cTn>
                  </p:par>
                </p:childTnLst>
              </p:cTn>
              <p:nextCondLst>
                <p:cond evt="onClick" delay="0">
                  <p:tgtEl>
                    <p:spTgt spid="4192"/>
                  </p:tgtEl>
                </p:cond>
              </p:nextCondLst>
            </p:seq>
            <p:seq concurrent="1" nextAc="seek">
              <p:cTn id="146" restart="whenNotActive" fill="hold" evtFilter="cancelBubble" nodeType="interactiveSeq">
                <p:stCondLst>
                  <p:cond evt="onClick" delay="0">
                    <p:tgtEl>
                      <p:spTgt spid="4209"/>
                    </p:tgtEl>
                  </p:cond>
                </p:stCondLst>
                <p:endSync evt="end" delay="0">
                  <p:rtn val="all"/>
                </p:endSync>
                <p:childTnLst>
                  <p:par>
                    <p:cTn id="147" fill="hold" nodeType="clickPar">
                      <p:stCondLst>
                        <p:cond delay="0"/>
                      </p:stCondLst>
                      <p:childTnLst>
                        <p:par>
                          <p:cTn id="148" fill="hold" nodeType="withGroup">
                            <p:stCondLst>
                              <p:cond delay="0"/>
                            </p:stCondLst>
                            <p:childTnLst>
                              <p:par>
                                <p:cTn id="149" presetID="22" presetClass="exit" presetSubtype="4" fill="hold" grpId="0" nodeType="clickEffect">
                                  <p:stCondLst>
                                    <p:cond delay="0"/>
                                  </p:stCondLst>
                                  <p:childTnLst>
                                    <p:animEffect transition="out" filter="wipe(down)">
                                      <p:cBhvr>
                                        <p:cTn id="150" dur="500"/>
                                        <p:tgtEl>
                                          <p:spTgt spid="4209"/>
                                        </p:tgtEl>
                                      </p:cBhvr>
                                    </p:animEffect>
                                    <p:set>
                                      <p:cBhvr>
                                        <p:cTn id="151" dur="1" fill="hold">
                                          <p:stCondLst>
                                            <p:cond delay="499"/>
                                          </p:stCondLst>
                                        </p:cTn>
                                        <p:tgtEl>
                                          <p:spTgt spid="4209"/>
                                        </p:tgtEl>
                                        <p:attrNameLst>
                                          <p:attrName>style.visibility</p:attrName>
                                        </p:attrNameLst>
                                      </p:cBhvr>
                                      <p:to>
                                        <p:strVal val="hidden"/>
                                      </p:to>
                                    </p:set>
                                  </p:childTnLst>
                                </p:cTn>
                              </p:par>
                            </p:childTnLst>
                          </p:cTn>
                        </p:par>
                      </p:childTnLst>
                    </p:cTn>
                  </p:par>
                </p:childTnLst>
              </p:cTn>
              <p:nextCondLst>
                <p:cond evt="onClick" delay="0">
                  <p:tgtEl>
                    <p:spTgt spid="4209"/>
                  </p:tgtEl>
                </p:cond>
              </p:nextCondLst>
            </p:seq>
            <p:seq concurrent="1" nextAc="seek">
              <p:cTn id="152" restart="whenNotActive" fill="hold" evtFilter="cancelBubble" nodeType="interactiveSeq">
                <p:stCondLst>
                  <p:cond evt="onClick" delay="0">
                    <p:tgtEl>
                      <p:spTgt spid="4210"/>
                    </p:tgtEl>
                  </p:cond>
                </p:stCondLst>
                <p:endSync evt="end" delay="0">
                  <p:rtn val="all"/>
                </p:endSync>
                <p:childTnLst>
                  <p:par>
                    <p:cTn id="153" fill="hold" nodeType="clickPar">
                      <p:stCondLst>
                        <p:cond delay="0"/>
                      </p:stCondLst>
                      <p:childTnLst>
                        <p:par>
                          <p:cTn id="154" fill="hold" nodeType="withGroup">
                            <p:stCondLst>
                              <p:cond delay="0"/>
                            </p:stCondLst>
                            <p:childTnLst>
                              <p:par>
                                <p:cTn id="155" presetID="22" presetClass="exit" presetSubtype="4" fill="hold" grpId="0" nodeType="clickEffect">
                                  <p:stCondLst>
                                    <p:cond delay="0"/>
                                  </p:stCondLst>
                                  <p:childTnLst>
                                    <p:animEffect transition="out" filter="wipe(down)">
                                      <p:cBhvr>
                                        <p:cTn id="156" dur="500"/>
                                        <p:tgtEl>
                                          <p:spTgt spid="4210"/>
                                        </p:tgtEl>
                                      </p:cBhvr>
                                    </p:animEffect>
                                    <p:set>
                                      <p:cBhvr>
                                        <p:cTn id="157" dur="1" fill="hold">
                                          <p:stCondLst>
                                            <p:cond delay="499"/>
                                          </p:stCondLst>
                                        </p:cTn>
                                        <p:tgtEl>
                                          <p:spTgt spid="4210"/>
                                        </p:tgtEl>
                                        <p:attrNameLst>
                                          <p:attrName>style.visibility</p:attrName>
                                        </p:attrNameLst>
                                      </p:cBhvr>
                                      <p:to>
                                        <p:strVal val="hidden"/>
                                      </p:to>
                                    </p:set>
                                  </p:childTnLst>
                                </p:cTn>
                              </p:par>
                            </p:childTnLst>
                          </p:cTn>
                        </p:par>
                      </p:childTnLst>
                    </p:cTn>
                  </p:par>
                </p:childTnLst>
              </p:cTn>
              <p:nextCondLst>
                <p:cond evt="onClick" delay="0">
                  <p:tgtEl>
                    <p:spTgt spid="4210"/>
                  </p:tgtEl>
                </p:cond>
              </p:nextCondLst>
            </p:seq>
            <p:seq concurrent="1" nextAc="seek">
              <p:cTn id="158" restart="whenNotActive" fill="hold" evtFilter="cancelBubble" nodeType="interactiveSeq">
                <p:stCondLst>
                  <p:cond evt="onClick" delay="0">
                    <p:tgtEl>
                      <p:spTgt spid="4208"/>
                    </p:tgtEl>
                  </p:cond>
                </p:stCondLst>
                <p:endSync evt="end" delay="0">
                  <p:rtn val="all"/>
                </p:endSync>
                <p:childTnLst>
                  <p:par>
                    <p:cTn id="159" fill="hold" nodeType="clickPar">
                      <p:stCondLst>
                        <p:cond delay="0"/>
                      </p:stCondLst>
                      <p:childTnLst>
                        <p:par>
                          <p:cTn id="160" fill="hold" nodeType="withGroup">
                            <p:stCondLst>
                              <p:cond delay="0"/>
                            </p:stCondLst>
                            <p:childTnLst>
                              <p:par>
                                <p:cTn id="161" presetID="22" presetClass="exit" presetSubtype="4" fill="hold" grpId="0" nodeType="clickEffect">
                                  <p:stCondLst>
                                    <p:cond delay="0"/>
                                  </p:stCondLst>
                                  <p:childTnLst>
                                    <p:animEffect transition="out" filter="wipe(down)">
                                      <p:cBhvr>
                                        <p:cTn id="162" dur="500"/>
                                        <p:tgtEl>
                                          <p:spTgt spid="4208"/>
                                        </p:tgtEl>
                                      </p:cBhvr>
                                    </p:animEffect>
                                    <p:set>
                                      <p:cBhvr>
                                        <p:cTn id="163" dur="1" fill="hold">
                                          <p:stCondLst>
                                            <p:cond delay="499"/>
                                          </p:stCondLst>
                                        </p:cTn>
                                        <p:tgtEl>
                                          <p:spTgt spid="4208"/>
                                        </p:tgtEl>
                                        <p:attrNameLst>
                                          <p:attrName>style.visibility</p:attrName>
                                        </p:attrNameLst>
                                      </p:cBhvr>
                                      <p:to>
                                        <p:strVal val="hidden"/>
                                      </p:to>
                                    </p:set>
                                  </p:childTnLst>
                                </p:cTn>
                              </p:par>
                            </p:childTnLst>
                          </p:cTn>
                        </p:par>
                      </p:childTnLst>
                    </p:cTn>
                  </p:par>
                </p:childTnLst>
              </p:cTn>
              <p:nextCondLst>
                <p:cond evt="onClick" delay="0">
                  <p:tgtEl>
                    <p:spTgt spid="4208"/>
                  </p:tgtEl>
                </p:cond>
              </p:nextCondLst>
            </p:seq>
            <p:seq concurrent="1" nextAc="seek">
              <p:cTn id="164" restart="whenNotActive" fill="hold" evtFilter="cancelBubble" nodeType="interactiveSeq">
                <p:stCondLst>
                  <p:cond evt="onClick" delay="0">
                    <p:tgtEl>
                      <p:spTgt spid="4207"/>
                    </p:tgtEl>
                  </p:cond>
                </p:stCondLst>
                <p:endSync evt="end" delay="0">
                  <p:rtn val="all"/>
                </p:endSync>
                <p:childTnLst>
                  <p:par>
                    <p:cTn id="165" fill="hold" nodeType="clickPar">
                      <p:stCondLst>
                        <p:cond delay="0"/>
                      </p:stCondLst>
                      <p:childTnLst>
                        <p:par>
                          <p:cTn id="166" fill="hold" nodeType="withGroup">
                            <p:stCondLst>
                              <p:cond delay="0"/>
                            </p:stCondLst>
                            <p:childTnLst>
                              <p:par>
                                <p:cTn id="167" presetID="22" presetClass="exit" presetSubtype="4" fill="hold" grpId="0" nodeType="clickEffect">
                                  <p:stCondLst>
                                    <p:cond delay="0"/>
                                  </p:stCondLst>
                                  <p:childTnLst>
                                    <p:animEffect transition="out" filter="wipe(down)">
                                      <p:cBhvr>
                                        <p:cTn id="168" dur="500"/>
                                        <p:tgtEl>
                                          <p:spTgt spid="4207"/>
                                        </p:tgtEl>
                                      </p:cBhvr>
                                    </p:animEffect>
                                    <p:set>
                                      <p:cBhvr>
                                        <p:cTn id="169" dur="1" fill="hold">
                                          <p:stCondLst>
                                            <p:cond delay="499"/>
                                          </p:stCondLst>
                                        </p:cTn>
                                        <p:tgtEl>
                                          <p:spTgt spid="4207"/>
                                        </p:tgtEl>
                                        <p:attrNameLst>
                                          <p:attrName>style.visibility</p:attrName>
                                        </p:attrNameLst>
                                      </p:cBhvr>
                                      <p:to>
                                        <p:strVal val="hidden"/>
                                      </p:to>
                                    </p:set>
                                  </p:childTnLst>
                                </p:cTn>
                              </p:par>
                            </p:childTnLst>
                          </p:cTn>
                        </p:par>
                      </p:childTnLst>
                    </p:cTn>
                  </p:par>
                </p:childTnLst>
              </p:cTn>
              <p:nextCondLst>
                <p:cond evt="onClick" delay="0">
                  <p:tgtEl>
                    <p:spTgt spid="4207"/>
                  </p:tgtEl>
                </p:cond>
              </p:nextCondLst>
            </p:seq>
            <p:seq concurrent="1" nextAc="seek">
              <p:cTn id="170" restart="whenNotActive" fill="hold" evtFilter="cancelBubble" nodeType="interactiveSeq">
                <p:stCondLst>
                  <p:cond evt="onClick" delay="0">
                    <p:tgtEl>
                      <p:spTgt spid="4205"/>
                    </p:tgtEl>
                  </p:cond>
                </p:stCondLst>
                <p:endSync evt="end" delay="0">
                  <p:rtn val="all"/>
                </p:endSync>
                <p:childTnLst>
                  <p:par>
                    <p:cTn id="171" fill="hold" nodeType="clickPar">
                      <p:stCondLst>
                        <p:cond delay="0"/>
                      </p:stCondLst>
                      <p:childTnLst>
                        <p:par>
                          <p:cTn id="172" fill="hold" nodeType="withGroup">
                            <p:stCondLst>
                              <p:cond delay="0"/>
                            </p:stCondLst>
                            <p:childTnLst>
                              <p:par>
                                <p:cTn id="173" presetID="22" presetClass="exit" presetSubtype="4" fill="hold" grpId="0" nodeType="clickEffect">
                                  <p:stCondLst>
                                    <p:cond delay="0"/>
                                  </p:stCondLst>
                                  <p:childTnLst>
                                    <p:animEffect transition="out" filter="wipe(down)">
                                      <p:cBhvr>
                                        <p:cTn id="174" dur="500"/>
                                        <p:tgtEl>
                                          <p:spTgt spid="4205"/>
                                        </p:tgtEl>
                                      </p:cBhvr>
                                    </p:animEffect>
                                    <p:set>
                                      <p:cBhvr>
                                        <p:cTn id="175" dur="1" fill="hold">
                                          <p:stCondLst>
                                            <p:cond delay="499"/>
                                          </p:stCondLst>
                                        </p:cTn>
                                        <p:tgtEl>
                                          <p:spTgt spid="4205"/>
                                        </p:tgtEl>
                                        <p:attrNameLst>
                                          <p:attrName>style.visibility</p:attrName>
                                        </p:attrNameLst>
                                      </p:cBhvr>
                                      <p:to>
                                        <p:strVal val="hidden"/>
                                      </p:to>
                                    </p:set>
                                  </p:childTnLst>
                                </p:cTn>
                              </p:par>
                            </p:childTnLst>
                          </p:cTn>
                        </p:par>
                      </p:childTnLst>
                    </p:cTn>
                  </p:par>
                </p:childTnLst>
              </p:cTn>
              <p:nextCondLst>
                <p:cond evt="onClick" delay="0">
                  <p:tgtEl>
                    <p:spTgt spid="4205"/>
                  </p:tgtEl>
                </p:cond>
              </p:nextCondLst>
            </p:seq>
            <p:seq concurrent="1" nextAc="seek">
              <p:cTn id="176" restart="whenNotActive" fill="hold" evtFilter="cancelBubble" nodeType="interactiveSeq">
                <p:stCondLst>
                  <p:cond evt="onClick" delay="0">
                    <p:tgtEl>
                      <p:spTgt spid="4206"/>
                    </p:tgtEl>
                  </p:cond>
                </p:stCondLst>
                <p:endSync evt="end" delay="0">
                  <p:rtn val="all"/>
                </p:endSync>
                <p:childTnLst>
                  <p:par>
                    <p:cTn id="177" fill="hold" nodeType="clickPar">
                      <p:stCondLst>
                        <p:cond delay="0"/>
                      </p:stCondLst>
                      <p:childTnLst>
                        <p:par>
                          <p:cTn id="178" fill="hold" nodeType="withGroup">
                            <p:stCondLst>
                              <p:cond delay="0"/>
                            </p:stCondLst>
                            <p:childTnLst>
                              <p:par>
                                <p:cTn id="179" presetID="22" presetClass="exit" presetSubtype="4" fill="hold" grpId="0" nodeType="clickEffect">
                                  <p:stCondLst>
                                    <p:cond delay="0"/>
                                  </p:stCondLst>
                                  <p:childTnLst>
                                    <p:animEffect transition="out" filter="wipe(down)">
                                      <p:cBhvr>
                                        <p:cTn id="180" dur="500"/>
                                        <p:tgtEl>
                                          <p:spTgt spid="4206"/>
                                        </p:tgtEl>
                                      </p:cBhvr>
                                    </p:animEffect>
                                    <p:set>
                                      <p:cBhvr>
                                        <p:cTn id="181" dur="1" fill="hold">
                                          <p:stCondLst>
                                            <p:cond delay="499"/>
                                          </p:stCondLst>
                                        </p:cTn>
                                        <p:tgtEl>
                                          <p:spTgt spid="4206"/>
                                        </p:tgtEl>
                                        <p:attrNameLst>
                                          <p:attrName>style.visibility</p:attrName>
                                        </p:attrNameLst>
                                      </p:cBhvr>
                                      <p:to>
                                        <p:strVal val="hidden"/>
                                      </p:to>
                                    </p:set>
                                  </p:childTnLst>
                                </p:cTn>
                              </p:par>
                            </p:childTnLst>
                          </p:cTn>
                        </p:par>
                      </p:childTnLst>
                    </p:cTn>
                  </p:par>
                </p:childTnLst>
              </p:cTn>
              <p:nextCondLst>
                <p:cond evt="onClick" delay="0">
                  <p:tgtEl>
                    <p:spTgt spid="4206"/>
                  </p:tgtEl>
                </p:cond>
              </p:nextCondLst>
            </p:seq>
            <p:seq concurrent="1" nextAc="seek">
              <p:cTn id="182" restart="whenNotActive" fill="hold" evtFilter="cancelBubble" nodeType="interactiveSeq">
                <p:stCondLst>
                  <p:cond evt="onClick" delay="0">
                    <p:tgtEl>
                      <p:spTgt spid="4223"/>
                    </p:tgtEl>
                  </p:cond>
                </p:stCondLst>
                <p:endSync evt="end" delay="0">
                  <p:rtn val="all"/>
                </p:endSync>
                <p:childTnLst>
                  <p:par>
                    <p:cTn id="183" fill="hold" nodeType="clickPar">
                      <p:stCondLst>
                        <p:cond delay="0"/>
                      </p:stCondLst>
                      <p:childTnLst>
                        <p:par>
                          <p:cTn id="184" fill="hold" nodeType="withGroup">
                            <p:stCondLst>
                              <p:cond delay="0"/>
                            </p:stCondLst>
                            <p:childTnLst>
                              <p:par>
                                <p:cTn id="185" presetID="22" presetClass="exit" presetSubtype="4" fill="hold" grpId="0" nodeType="clickEffect">
                                  <p:stCondLst>
                                    <p:cond delay="0"/>
                                  </p:stCondLst>
                                  <p:childTnLst>
                                    <p:animEffect transition="out" filter="wipe(down)">
                                      <p:cBhvr>
                                        <p:cTn id="186" dur="500"/>
                                        <p:tgtEl>
                                          <p:spTgt spid="4223"/>
                                        </p:tgtEl>
                                      </p:cBhvr>
                                    </p:animEffect>
                                    <p:set>
                                      <p:cBhvr>
                                        <p:cTn id="187" dur="1" fill="hold">
                                          <p:stCondLst>
                                            <p:cond delay="499"/>
                                          </p:stCondLst>
                                        </p:cTn>
                                        <p:tgtEl>
                                          <p:spTgt spid="4223"/>
                                        </p:tgtEl>
                                        <p:attrNameLst>
                                          <p:attrName>style.visibility</p:attrName>
                                        </p:attrNameLst>
                                      </p:cBhvr>
                                      <p:to>
                                        <p:strVal val="hidden"/>
                                      </p:to>
                                    </p:set>
                                  </p:childTnLst>
                                </p:cTn>
                              </p:par>
                            </p:childTnLst>
                          </p:cTn>
                        </p:par>
                      </p:childTnLst>
                    </p:cTn>
                  </p:par>
                </p:childTnLst>
              </p:cTn>
              <p:nextCondLst>
                <p:cond evt="onClick" delay="0">
                  <p:tgtEl>
                    <p:spTgt spid="4223"/>
                  </p:tgtEl>
                </p:cond>
              </p:nextCondLst>
            </p:seq>
            <p:seq concurrent="1" nextAc="seek">
              <p:cTn id="188" restart="whenNotActive" fill="hold" evtFilter="cancelBubble" nodeType="interactiveSeq">
                <p:stCondLst>
                  <p:cond evt="onClick" delay="0">
                    <p:tgtEl>
                      <p:spTgt spid="4224"/>
                    </p:tgtEl>
                  </p:cond>
                </p:stCondLst>
                <p:endSync evt="end" delay="0">
                  <p:rtn val="all"/>
                </p:endSync>
                <p:childTnLst>
                  <p:par>
                    <p:cTn id="189" fill="hold" nodeType="clickPar">
                      <p:stCondLst>
                        <p:cond delay="0"/>
                      </p:stCondLst>
                      <p:childTnLst>
                        <p:par>
                          <p:cTn id="190" fill="hold" nodeType="withGroup">
                            <p:stCondLst>
                              <p:cond delay="0"/>
                            </p:stCondLst>
                            <p:childTnLst>
                              <p:par>
                                <p:cTn id="191" presetID="22" presetClass="exit" presetSubtype="4" fill="hold" grpId="0" nodeType="clickEffect">
                                  <p:stCondLst>
                                    <p:cond delay="0"/>
                                  </p:stCondLst>
                                  <p:childTnLst>
                                    <p:animEffect transition="out" filter="wipe(down)">
                                      <p:cBhvr>
                                        <p:cTn id="192" dur="500"/>
                                        <p:tgtEl>
                                          <p:spTgt spid="4224"/>
                                        </p:tgtEl>
                                      </p:cBhvr>
                                    </p:animEffect>
                                    <p:set>
                                      <p:cBhvr>
                                        <p:cTn id="193" dur="1" fill="hold">
                                          <p:stCondLst>
                                            <p:cond delay="499"/>
                                          </p:stCondLst>
                                        </p:cTn>
                                        <p:tgtEl>
                                          <p:spTgt spid="4224"/>
                                        </p:tgtEl>
                                        <p:attrNameLst>
                                          <p:attrName>style.visibility</p:attrName>
                                        </p:attrNameLst>
                                      </p:cBhvr>
                                      <p:to>
                                        <p:strVal val="hidden"/>
                                      </p:to>
                                    </p:set>
                                  </p:childTnLst>
                                </p:cTn>
                              </p:par>
                            </p:childTnLst>
                          </p:cTn>
                        </p:par>
                      </p:childTnLst>
                    </p:cTn>
                  </p:par>
                </p:childTnLst>
              </p:cTn>
              <p:nextCondLst>
                <p:cond evt="onClick" delay="0">
                  <p:tgtEl>
                    <p:spTgt spid="4224"/>
                  </p:tgtEl>
                </p:cond>
              </p:nextCondLst>
            </p:seq>
            <p:seq concurrent="1" nextAc="seek">
              <p:cTn id="194" restart="whenNotActive" fill="hold" evtFilter="cancelBubble" nodeType="interactiveSeq">
                <p:stCondLst>
                  <p:cond evt="onClick" delay="0">
                    <p:tgtEl>
                      <p:spTgt spid="4222"/>
                    </p:tgtEl>
                  </p:cond>
                </p:stCondLst>
                <p:endSync evt="end" delay="0">
                  <p:rtn val="all"/>
                </p:endSync>
                <p:childTnLst>
                  <p:par>
                    <p:cTn id="195" fill="hold" nodeType="clickPar">
                      <p:stCondLst>
                        <p:cond delay="0"/>
                      </p:stCondLst>
                      <p:childTnLst>
                        <p:par>
                          <p:cTn id="196" fill="hold" nodeType="withGroup">
                            <p:stCondLst>
                              <p:cond delay="0"/>
                            </p:stCondLst>
                            <p:childTnLst>
                              <p:par>
                                <p:cTn id="197" presetID="22" presetClass="exit" presetSubtype="4" fill="hold" grpId="0" nodeType="clickEffect">
                                  <p:stCondLst>
                                    <p:cond delay="0"/>
                                  </p:stCondLst>
                                  <p:childTnLst>
                                    <p:animEffect transition="out" filter="wipe(down)">
                                      <p:cBhvr>
                                        <p:cTn id="198" dur="500"/>
                                        <p:tgtEl>
                                          <p:spTgt spid="4222"/>
                                        </p:tgtEl>
                                      </p:cBhvr>
                                    </p:animEffect>
                                    <p:set>
                                      <p:cBhvr>
                                        <p:cTn id="199" dur="1" fill="hold">
                                          <p:stCondLst>
                                            <p:cond delay="499"/>
                                          </p:stCondLst>
                                        </p:cTn>
                                        <p:tgtEl>
                                          <p:spTgt spid="4222"/>
                                        </p:tgtEl>
                                        <p:attrNameLst>
                                          <p:attrName>style.visibility</p:attrName>
                                        </p:attrNameLst>
                                      </p:cBhvr>
                                      <p:to>
                                        <p:strVal val="hidden"/>
                                      </p:to>
                                    </p:set>
                                  </p:childTnLst>
                                </p:cTn>
                              </p:par>
                            </p:childTnLst>
                          </p:cTn>
                        </p:par>
                      </p:childTnLst>
                    </p:cTn>
                  </p:par>
                </p:childTnLst>
              </p:cTn>
              <p:nextCondLst>
                <p:cond evt="onClick" delay="0">
                  <p:tgtEl>
                    <p:spTgt spid="4222"/>
                  </p:tgtEl>
                </p:cond>
              </p:nextCondLst>
            </p:seq>
            <p:seq concurrent="1" nextAc="seek">
              <p:cTn id="200" restart="whenNotActive" fill="hold" evtFilter="cancelBubble" nodeType="interactiveSeq">
                <p:stCondLst>
                  <p:cond evt="onClick" delay="0">
                    <p:tgtEl>
                      <p:spTgt spid="4221"/>
                    </p:tgtEl>
                  </p:cond>
                </p:stCondLst>
                <p:endSync evt="end" delay="0">
                  <p:rtn val="all"/>
                </p:endSync>
                <p:childTnLst>
                  <p:par>
                    <p:cTn id="201" fill="hold" nodeType="clickPar">
                      <p:stCondLst>
                        <p:cond delay="0"/>
                      </p:stCondLst>
                      <p:childTnLst>
                        <p:par>
                          <p:cTn id="202" fill="hold" nodeType="withGroup">
                            <p:stCondLst>
                              <p:cond delay="0"/>
                            </p:stCondLst>
                            <p:childTnLst>
                              <p:par>
                                <p:cTn id="203" presetID="22" presetClass="exit" presetSubtype="4" fill="hold" grpId="0" nodeType="clickEffect">
                                  <p:stCondLst>
                                    <p:cond delay="0"/>
                                  </p:stCondLst>
                                  <p:childTnLst>
                                    <p:animEffect transition="out" filter="wipe(down)">
                                      <p:cBhvr>
                                        <p:cTn id="204" dur="500"/>
                                        <p:tgtEl>
                                          <p:spTgt spid="4221"/>
                                        </p:tgtEl>
                                      </p:cBhvr>
                                    </p:animEffect>
                                    <p:set>
                                      <p:cBhvr>
                                        <p:cTn id="205" dur="1" fill="hold">
                                          <p:stCondLst>
                                            <p:cond delay="499"/>
                                          </p:stCondLst>
                                        </p:cTn>
                                        <p:tgtEl>
                                          <p:spTgt spid="4221"/>
                                        </p:tgtEl>
                                        <p:attrNameLst>
                                          <p:attrName>style.visibility</p:attrName>
                                        </p:attrNameLst>
                                      </p:cBhvr>
                                      <p:to>
                                        <p:strVal val="hidden"/>
                                      </p:to>
                                    </p:set>
                                  </p:childTnLst>
                                </p:cTn>
                              </p:par>
                            </p:childTnLst>
                          </p:cTn>
                        </p:par>
                      </p:childTnLst>
                    </p:cTn>
                  </p:par>
                </p:childTnLst>
              </p:cTn>
              <p:nextCondLst>
                <p:cond evt="onClick" delay="0">
                  <p:tgtEl>
                    <p:spTgt spid="4221"/>
                  </p:tgtEl>
                </p:cond>
              </p:nextCondLst>
            </p:seq>
            <p:seq concurrent="1" nextAc="seek">
              <p:cTn id="206" restart="whenNotActive" fill="hold" evtFilter="cancelBubble" nodeType="interactiveSeq">
                <p:stCondLst>
                  <p:cond evt="onClick" delay="0">
                    <p:tgtEl>
                      <p:spTgt spid="4219"/>
                    </p:tgtEl>
                  </p:cond>
                </p:stCondLst>
                <p:endSync evt="end" delay="0">
                  <p:rtn val="all"/>
                </p:endSync>
                <p:childTnLst>
                  <p:par>
                    <p:cTn id="207" fill="hold" nodeType="clickPar">
                      <p:stCondLst>
                        <p:cond delay="0"/>
                      </p:stCondLst>
                      <p:childTnLst>
                        <p:par>
                          <p:cTn id="208" fill="hold" nodeType="withGroup">
                            <p:stCondLst>
                              <p:cond delay="0"/>
                            </p:stCondLst>
                            <p:childTnLst>
                              <p:par>
                                <p:cTn id="209" presetID="22" presetClass="exit" presetSubtype="4" fill="hold" grpId="0" nodeType="clickEffect">
                                  <p:stCondLst>
                                    <p:cond delay="0"/>
                                  </p:stCondLst>
                                  <p:childTnLst>
                                    <p:animEffect transition="out" filter="wipe(down)">
                                      <p:cBhvr>
                                        <p:cTn id="210" dur="500"/>
                                        <p:tgtEl>
                                          <p:spTgt spid="4219"/>
                                        </p:tgtEl>
                                      </p:cBhvr>
                                    </p:animEffect>
                                    <p:set>
                                      <p:cBhvr>
                                        <p:cTn id="211" dur="1" fill="hold">
                                          <p:stCondLst>
                                            <p:cond delay="499"/>
                                          </p:stCondLst>
                                        </p:cTn>
                                        <p:tgtEl>
                                          <p:spTgt spid="4219"/>
                                        </p:tgtEl>
                                        <p:attrNameLst>
                                          <p:attrName>style.visibility</p:attrName>
                                        </p:attrNameLst>
                                      </p:cBhvr>
                                      <p:to>
                                        <p:strVal val="hidden"/>
                                      </p:to>
                                    </p:set>
                                  </p:childTnLst>
                                </p:cTn>
                              </p:par>
                            </p:childTnLst>
                          </p:cTn>
                        </p:par>
                      </p:childTnLst>
                    </p:cTn>
                  </p:par>
                </p:childTnLst>
              </p:cTn>
              <p:nextCondLst>
                <p:cond evt="onClick" delay="0">
                  <p:tgtEl>
                    <p:spTgt spid="4219"/>
                  </p:tgtEl>
                </p:cond>
              </p:nextCondLst>
            </p:seq>
            <p:seq concurrent="1" nextAc="seek">
              <p:cTn id="212" restart="whenNotActive" fill="hold" evtFilter="cancelBubble" nodeType="interactiveSeq">
                <p:stCondLst>
                  <p:cond evt="onClick" delay="0">
                    <p:tgtEl>
                      <p:spTgt spid="4220"/>
                    </p:tgtEl>
                  </p:cond>
                </p:stCondLst>
                <p:endSync evt="end" delay="0">
                  <p:rtn val="all"/>
                </p:endSync>
                <p:childTnLst>
                  <p:par>
                    <p:cTn id="213" fill="hold" nodeType="clickPar">
                      <p:stCondLst>
                        <p:cond delay="0"/>
                      </p:stCondLst>
                      <p:childTnLst>
                        <p:par>
                          <p:cTn id="214" fill="hold" nodeType="withGroup">
                            <p:stCondLst>
                              <p:cond delay="0"/>
                            </p:stCondLst>
                            <p:childTnLst>
                              <p:par>
                                <p:cTn id="215" presetID="22" presetClass="exit" presetSubtype="4" fill="hold" grpId="0" nodeType="clickEffect">
                                  <p:stCondLst>
                                    <p:cond delay="0"/>
                                  </p:stCondLst>
                                  <p:childTnLst>
                                    <p:animEffect transition="out" filter="wipe(down)">
                                      <p:cBhvr>
                                        <p:cTn id="216" dur="500"/>
                                        <p:tgtEl>
                                          <p:spTgt spid="4220"/>
                                        </p:tgtEl>
                                      </p:cBhvr>
                                    </p:animEffect>
                                    <p:set>
                                      <p:cBhvr>
                                        <p:cTn id="217" dur="1" fill="hold">
                                          <p:stCondLst>
                                            <p:cond delay="499"/>
                                          </p:stCondLst>
                                        </p:cTn>
                                        <p:tgtEl>
                                          <p:spTgt spid="4220"/>
                                        </p:tgtEl>
                                        <p:attrNameLst>
                                          <p:attrName>style.visibility</p:attrName>
                                        </p:attrNameLst>
                                      </p:cBhvr>
                                      <p:to>
                                        <p:strVal val="hidden"/>
                                      </p:to>
                                    </p:set>
                                  </p:childTnLst>
                                </p:cTn>
                              </p:par>
                            </p:childTnLst>
                          </p:cTn>
                        </p:par>
                      </p:childTnLst>
                    </p:cTn>
                  </p:par>
                </p:childTnLst>
              </p:cTn>
              <p:nextCondLst>
                <p:cond evt="onClick" delay="0">
                  <p:tgtEl>
                    <p:spTgt spid="4220"/>
                  </p:tgtEl>
                </p:cond>
              </p:nextCondLst>
            </p:seq>
          </p:childTnLst>
        </p:cTn>
      </p:par>
    </p:tnLst>
    <p:bldLst>
      <p:bldP spid="4133" grpId="0" animBg="1"/>
      <p:bldP spid="4134" grpId="0" animBg="1"/>
      <p:bldP spid="4135" grpId="0" animBg="1"/>
      <p:bldP spid="4136" grpId="0" animBg="1"/>
      <p:bldP spid="4137" grpId="0" animBg="1"/>
      <p:bldP spid="4138" grpId="0" animBg="1"/>
      <p:bldP spid="4163" grpId="0" animBg="1"/>
      <p:bldP spid="4164" grpId="0" animBg="1"/>
      <p:bldP spid="4165" grpId="0" animBg="1"/>
      <p:bldP spid="4166" grpId="0" animBg="1"/>
      <p:bldP spid="4167" grpId="0" animBg="1"/>
      <p:bldP spid="4168" grpId="0" animBg="1"/>
      <p:bldP spid="4177" grpId="0" animBg="1"/>
      <p:bldP spid="4178" grpId="0" animBg="1"/>
      <p:bldP spid="4179" grpId="0" animBg="1"/>
      <p:bldP spid="4180" grpId="0" animBg="1"/>
      <p:bldP spid="4181" grpId="0" animBg="1"/>
      <p:bldP spid="4182" grpId="0" animBg="1"/>
      <p:bldP spid="4191" grpId="0" animBg="1"/>
      <p:bldP spid="4192" grpId="0" animBg="1"/>
      <p:bldP spid="4193" grpId="0" animBg="1"/>
      <p:bldP spid="4194" grpId="0" animBg="1"/>
      <p:bldP spid="4195" grpId="0" animBg="1"/>
      <p:bldP spid="4196" grpId="0" animBg="1"/>
      <p:bldP spid="4205" grpId="0" animBg="1"/>
      <p:bldP spid="4206" grpId="0" animBg="1"/>
      <p:bldP spid="4207" grpId="0" animBg="1"/>
      <p:bldP spid="4208" grpId="0" animBg="1"/>
      <p:bldP spid="4209" grpId="0" animBg="1"/>
      <p:bldP spid="4210" grpId="0" animBg="1"/>
      <p:bldP spid="4219" grpId="0" animBg="1"/>
      <p:bldP spid="4220" grpId="0" animBg="1"/>
      <p:bldP spid="4221" grpId="0" animBg="1"/>
      <p:bldP spid="4222" grpId="0" animBg="1"/>
      <p:bldP spid="4223" grpId="0" animBg="1"/>
      <p:bldP spid="422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00063" y="857250"/>
          <a:ext cx="8143875" cy="5143500"/>
        </p:xfrm>
        <a:graphic>
          <a:graphicData uri="http://schemas.openxmlformats.org/drawingml/2006/table">
            <a:tbl>
              <a:tblPr firstRow="1" bandRow="1">
                <a:tableStyleId>{5940675A-B579-460E-94D1-54222C63F5DA}</a:tableStyleId>
              </a:tblPr>
              <a:tblGrid>
                <a:gridCol w="2714625"/>
                <a:gridCol w="2714625"/>
                <a:gridCol w="2714625"/>
              </a:tblGrid>
              <a:tr h="1714500">
                <a:tc>
                  <a:txBody>
                    <a:bodyPr/>
                    <a:lstStyle/>
                    <a:p>
                      <a:pPr algn="ctr"/>
                      <a:r>
                        <a:rPr lang="en-GB" sz="4800" dirty="0" smtClean="0"/>
                        <a:t>Opinion</a:t>
                      </a:r>
                      <a:endParaRPr lang="en-US" sz="4800" dirty="0"/>
                    </a:p>
                  </a:txBody>
                  <a:tcPr marL="91439" marR="91439" anchor="ctr"/>
                </a:tc>
                <a:tc>
                  <a:txBody>
                    <a:bodyPr/>
                    <a:lstStyle/>
                    <a:p>
                      <a:pPr algn="ctr"/>
                      <a:r>
                        <a:rPr lang="en-GB" sz="4800" dirty="0" smtClean="0"/>
                        <a:t>Present</a:t>
                      </a:r>
                      <a:endParaRPr lang="en-US" sz="4800" dirty="0"/>
                    </a:p>
                  </a:txBody>
                  <a:tcPr marL="91439" marR="91439" anchor="ctr"/>
                </a:tc>
                <a:tc>
                  <a:txBody>
                    <a:bodyPr/>
                    <a:lstStyle/>
                    <a:p>
                      <a:pPr algn="ctr"/>
                      <a:r>
                        <a:rPr lang="en-GB" sz="4800" dirty="0" smtClean="0"/>
                        <a:t>Future</a:t>
                      </a:r>
                      <a:endParaRPr lang="en-US" sz="4800" dirty="0"/>
                    </a:p>
                  </a:txBody>
                  <a:tcPr marL="91439" marR="91439" anchor="ctr"/>
                </a:tc>
              </a:tr>
              <a:tr h="1714500">
                <a:tc>
                  <a:txBody>
                    <a:bodyPr/>
                    <a:lstStyle/>
                    <a:p>
                      <a:pPr algn="ctr"/>
                      <a:r>
                        <a:rPr lang="en-GB" sz="4800" dirty="0" smtClean="0"/>
                        <a:t>Reason</a:t>
                      </a:r>
                      <a:endParaRPr lang="en-US" sz="4800" dirty="0"/>
                    </a:p>
                  </a:txBody>
                  <a:tcPr marL="91439" marR="91439" anchor="ctr"/>
                </a:tc>
                <a:tc>
                  <a:txBody>
                    <a:bodyPr/>
                    <a:lstStyle/>
                    <a:p>
                      <a:pPr algn="ctr"/>
                      <a:r>
                        <a:rPr lang="en-GB" sz="4400" dirty="0" smtClean="0"/>
                        <a:t>Time</a:t>
                      </a:r>
                      <a:r>
                        <a:rPr lang="en-GB" sz="4400" baseline="0" dirty="0" smtClean="0"/>
                        <a:t> expression</a:t>
                      </a:r>
                      <a:endParaRPr lang="en-US" sz="4400" dirty="0"/>
                    </a:p>
                  </a:txBody>
                  <a:tcPr marL="91439" marR="91439" anchor="ctr"/>
                </a:tc>
                <a:tc>
                  <a:txBody>
                    <a:bodyPr/>
                    <a:lstStyle/>
                    <a:p>
                      <a:pPr algn="ctr"/>
                      <a:r>
                        <a:rPr lang="en-GB" sz="4000" dirty="0" smtClean="0"/>
                        <a:t>Comparison</a:t>
                      </a:r>
                      <a:endParaRPr lang="en-US" sz="4000" dirty="0"/>
                    </a:p>
                  </a:txBody>
                  <a:tcPr marL="91439" marR="91439" anchor="ctr"/>
                </a:tc>
              </a:tr>
              <a:tr h="1714500">
                <a:tc>
                  <a:txBody>
                    <a:bodyPr/>
                    <a:lstStyle/>
                    <a:p>
                      <a:pPr algn="ctr"/>
                      <a:r>
                        <a:rPr lang="en-GB" sz="4000" dirty="0" smtClean="0"/>
                        <a:t>Complexity</a:t>
                      </a:r>
                      <a:endParaRPr lang="en-US" sz="4000" dirty="0"/>
                    </a:p>
                  </a:txBody>
                  <a:tcPr marL="91439" marR="91439" anchor="ctr"/>
                </a:tc>
                <a:tc>
                  <a:txBody>
                    <a:bodyPr/>
                    <a:lstStyle/>
                    <a:p>
                      <a:pPr algn="ctr"/>
                      <a:r>
                        <a:rPr lang="en-GB" sz="4800" dirty="0" smtClean="0"/>
                        <a:t>Past</a:t>
                      </a:r>
                      <a:endParaRPr lang="en-US" sz="4800" dirty="0"/>
                    </a:p>
                  </a:txBody>
                  <a:tcPr marL="91439" marR="91439" anchor="ctr"/>
                </a:tc>
                <a:tc>
                  <a:txBody>
                    <a:bodyPr/>
                    <a:lstStyle/>
                    <a:p>
                      <a:pPr algn="ctr"/>
                      <a:r>
                        <a:rPr lang="en-GB" sz="4800" dirty="0" smtClean="0"/>
                        <a:t>Reference to others</a:t>
                      </a:r>
                      <a:endParaRPr lang="en-US" sz="4800" dirty="0"/>
                    </a:p>
                  </a:txBody>
                  <a:tcPr marL="91439" marR="91439" anchor="ctr"/>
                </a:tc>
              </a:tr>
            </a:tbl>
          </a:graphicData>
        </a:graphic>
      </p:graphicFrame>
    </p:spTree>
    <p:extLst>
      <p:ext uri="{BB962C8B-B14F-4D97-AF65-F5344CB8AC3E}">
        <p14:creationId xmlns:p14="http://schemas.microsoft.com/office/powerpoint/2010/main" val="2464492663"/>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1" name="Picture 10"/>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510137" y="688949"/>
            <a:ext cx="5913424" cy="5489628"/>
          </a:xfrm>
          <a:prstGeom prst="rect">
            <a:avLst/>
          </a:prstGeom>
        </p:spPr>
      </p:pic>
      <p:pic>
        <p:nvPicPr>
          <p:cNvPr id="5" name="Picture 4"/>
          <p:cNvPicPr>
            <a:picLocks noChangeAspect="1"/>
          </p:cNvPicPr>
          <p:nvPr/>
        </p:nvPicPr>
        <p:blipFill>
          <a:blip r:embed="rId4"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8" name="Title 1"/>
          <p:cNvSpPr txBox="1">
            <a:spLocks/>
          </p:cNvSpPr>
          <p:nvPr/>
        </p:nvSpPr>
        <p:spPr>
          <a:xfrm>
            <a:off x="230815" y="1036029"/>
            <a:ext cx="8644270" cy="1450757"/>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dirty="0" smtClean="0">
                <a:solidFill>
                  <a:prstClr val="black"/>
                </a:solidFill>
                <a:latin typeface="Rockwell" panose="02060603020205020403" pitchFamily="18" charset="0"/>
                <a:ea typeface="Segoe UI Black" panose="020B0A02040204020203" pitchFamily="34" charset="0"/>
                <a:cs typeface="Segoe UI Black" panose="020B0A02040204020203" pitchFamily="34" charset="0"/>
              </a:rPr>
              <a:t>Task 4</a:t>
            </a:r>
            <a:br>
              <a:rPr lang="en-GB" sz="6000" dirty="0" smtClean="0">
                <a:solidFill>
                  <a:prstClr val="black"/>
                </a:solidFill>
                <a:latin typeface="Rockwell" panose="02060603020205020403" pitchFamily="18" charset="0"/>
                <a:ea typeface="Segoe UI Black" panose="020B0A02040204020203" pitchFamily="34" charset="0"/>
                <a:cs typeface="Segoe UI Black" panose="020B0A02040204020203" pitchFamily="34" charset="0"/>
              </a:rPr>
            </a:br>
            <a:r>
              <a:rPr lang="en-GB" sz="6000" dirty="0" smtClean="0">
                <a:solidFill>
                  <a:prstClr val="black"/>
                </a:solidFill>
                <a:latin typeface="Rockwell" panose="02060603020205020403" pitchFamily="18" charset="0"/>
                <a:ea typeface="Segoe UI Black" panose="020B0A02040204020203" pitchFamily="34" charset="0"/>
                <a:cs typeface="Segoe UI Black" panose="020B0A02040204020203" pitchFamily="34" charset="0"/>
              </a:rPr>
              <a:t>Develop longer / better answers</a:t>
            </a:r>
            <a:endParaRPr lang="en-GB" sz="6000" dirty="0">
              <a:solidFill>
                <a:prstClr val="black"/>
              </a:solidFill>
              <a:latin typeface="Rockwell" panose="02060603020205020403" pitchFamily="18" charset="0"/>
              <a:ea typeface="Segoe UI Black" panose="020B0A02040204020203" pitchFamily="34" charset="0"/>
              <a:cs typeface="Segoe UI Black" panose="020B0A02040204020203" pitchFamily="34" charset="0"/>
            </a:endParaRPr>
          </a:p>
        </p:txBody>
      </p:sp>
      <p:sp>
        <p:nvSpPr>
          <p:cNvPr id="9" name="TextBox 8"/>
          <p:cNvSpPr txBox="1"/>
          <p:nvPr/>
        </p:nvSpPr>
        <p:spPr>
          <a:xfrm>
            <a:off x="4761627" y="2344699"/>
            <a:ext cx="3848973" cy="3693319"/>
          </a:xfrm>
          <a:prstGeom prst="rect">
            <a:avLst/>
          </a:prstGeom>
          <a:noFill/>
        </p:spPr>
        <p:txBody>
          <a:bodyPr wrap="square" rtlCol="0">
            <a:spAutoFit/>
          </a:bodyPr>
          <a:lstStyle/>
          <a:p>
            <a:r>
              <a:rPr lang="en-GB" dirty="0" smtClean="0">
                <a:latin typeface="Rockwell" panose="02060603020205020403" pitchFamily="18" charset="0"/>
              </a:rPr>
              <a:t>Consider the strategies and classroom tasks we have looked at, which encourage learners to say more and say it better.</a:t>
            </a:r>
            <a:br>
              <a:rPr lang="en-GB" dirty="0" smtClean="0">
                <a:latin typeface="Rockwell" panose="02060603020205020403" pitchFamily="18" charset="0"/>
              </a:rPr>
            </a:br>
            <a:r>
              <a:rPr lang="en-GB" dirty="0" smtClean="0">
                <a:latin typeface="Rockwell" panose="02060603020205020403" pitchFamily="18" charset="0"/>
              </a:rPr>
              <a:t/>
            </a:r>
            <a:br>
              <a:rPr lang="en-GB" dirty="0" smtClean="0">
                <a:latin typeface="Rockwell" panose="02060603020205020403" pitchFamily="18" charset="0"/>
              </a:rPr>
            </a:br>
            <a:r>
              <a:rPr lang="en-GB" dirty="0" smtClean="0">
                <a:latin typeface="Rockwell" panose="02060603020205020403" pitchFamily="18" charset="0"/>
              </a:rPr>
              <a:t>Take a few moments to rank them for yourself in order of most to least likely to use in the classroom.</a:t>
            </a:r>
            <a:br>
              <a:rPr lang="en-GB" dirty="0" smtClean="0">
                <a:latin typeface="Rockwell" panose="02060603020205020403" pitchFamily="18" charset="0"/>
              </a:rPr>
            </a:br>
            <a:r>
              <a:rPr lang="en-GB" dirty="0" smtClean="0">
                <a:latin typeface="Rockwell" panose="02060603020205020403" pitchFamily="18" charset="0"/>
              </a:rPr>
              <a:t/>
            </a:r>
            <a:br>
              <a:rPr lang="en-GB" dirty="0" smtClean="0">
                <a:latin typeface="Rockwell" panose="02060603020205020403" pitchFamily="18" charset="0"/>
              </a:rPr>
            </a:br>
            <a:r>
              <a:rPr lang="en-GB" dirty="0" smtClean="0">
                <a:latin typeface="Rockwell" panose="02060603020205020403" pitchFamily="18" charset="0"/>
              </a:rPr>
              <a:t>In the space provided list any additional tasks you use already that help students to develop this skill.</a:t>
            </a:r>
            <a:endParaRPr lang="en-GB" dirty="0">
              <a:latin typeface="Rockwell" panose="02060603020205020403"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146271982"/>
              </p:ext>
            </p:extLst>
          </p:nvPr>
        </p:nvGraphicFramePr>
        <p:xfrm>
          <a:off x="473348" y="2453998"/>
          <a:ext cx="4236372" cy="3474720"/>
        </p:xfrm>
        <a:graphic>
          <a:graphicData uri="http://schemas.openxmlformats.org/drawingml/2006/table">
            <a:tbl>
              <a:tblPr firstRow="1" bandRow="1">
                <a:tableStyleId>{5940675A-B579-460E-94D1-54222C63F5DA}</a:tableStyleId>
              </a:tblPr>
              <a:tblGrid>
                <a:gridCol w="2542043"/>
                <a:gridCol w="1694329"/>
              </a:tblGrid>
              <a:tr h="370840">
                <a:tc>
                  <a:txBody>
                    <a:bodyPr/>
                    <a:lstStyle/>
                    <a:p>
                      <a:r>
                        <a:rPr lang="en-GB" sz="2000" dirty="0" smtClean="0">
                          <a:latin typeface="Rockwell" panose="02060603020205020403" pitchFamily="18" charset="0"/>
                        </a:rPr>
                        <a:t>Mnemonic [Love it!] for quality criteria</a:t>
                      </a:r>
                      <a:endParaRPr lang="en-GB" sz="2000" dirty="0">
                        <a:latin typeface="Rockwell" panose="02060603020205020403" pitchFamily="18" charset="0"/>
                      </a:endParaRPr>
                    </a:p>
                  </a:txBody>
                  <a:tcPr anchor="ctr"/>
                </a:tc>
                <a:tc>
                  <a:txBody>
                    <a:bodyPr/>
                    <a:lstStyle/>
                    <a:p>
                      <a:endParaRPr lang="en-GB" sz="2000">
                        <a:latin typeface="Rockwell" panose="02060603020205020403" pitchFamily="18" charset="0"/>
                      </a:endParaRPr>
                    </a:p>
                  </a:txBody>
                  <a:tcPr anchor="ctr"/>
                </a:tc>
              </a:tr>
              <a:tr h="370840">
                <a:tc>
                  <a:txBody>
                    <a:bodyPr/>
                    <a:lstStyle/>
                    <a:p>
                      <a:r>
                        <a:rPr lang="en-GB" sz="2000" dirty="0" smtClean="0">
                          <a:latin typeface="Rockwell" panose="02060603020205020403" pitchFamily="18" charset="0"/>
                        </a:rPr>
                        <a:t>Target</a:t>
                      </a:r>
                      <a:r>
                        <a:rPr lang="en-GB" sz="2000" baseline="0" dirty="0" smtClean="0">
                          <a:latin typeface="Rockwell" panose="02060603020205020403" pitchFamily="18" charset="0"/>
                        </a:rPr>
                        <a:t> talk</a:t>
                      </a:r>
                      <a:endParaRPr lang="en-GB" sz="2000" dirty="0">
                        <a:latin typeface="Rockwell" panose="02060603020205020403" pitchFamily="18" charset="0"/>
                      </a:endParaRPr>
                    </a:p>
                  </a:txBody>
                  <a:tcPr anchor="ctr"/>
                </a:tc>
                <a:tc>
                  <a:txBody>
                    <a:bodyPr/>
                    <a:lstStyle/>
                    <a:p>
                      <a:endParaRPr lang="en-GB" sz="2000" dirty="0">
                        <a:latin typeface="Rockwell" panose="02060603020205020403" pitchFamily="18" charset="0"/>
                      </a:endParaRPr>
                    </a:p>
                  </a:txBody>
                  <a:tcPr anchor="ctr"/>
                </a:tc>
              </a:tr>
              <a:tr h="370840">
                <a:tc>
                  <a:txBody>
                    <a:bodyPr/>
                    <a:lstStyle/>
                    <a:p>
                      <a:r>
                        <a:rPr lang="en-GB" sz="2000" dirty="0" smtClean="0">
                          <a:latin typeface="Rockwell" panose="02060603020205020403" pitchFamily="18" charset="0"/>
                        </a:rPr>
                        <a:t>Pimp my (French)!</a:t>
                      </a:r>
                      <a:endParaRPr lang="en-GB" sz="2000" dirty="0">
                        <a:latin typeface="Rockwell" panose="02060603020205020403" pitchFamily="18" charset="0"/>
                      </a:endParaRPr>
                    </a:p>
                  </a:txBody>
                  <a:tcPr anchor="ctr"/>
                </a:tc>
                <a:tc>
                  <a:txBody>
                    <a:bodyPr/>
                    <a:lstStyle/>
                    <a:p>
                      <a:endParaRPr lang="en-GB" sz="2000" dirty="0">
                        <a:latin typeface="Rockwell" panose="02060603020205020403" pitchFamily="18" charset="0"/>
                      </a:endParaRPr>
                    </a:p>
                  </a:txBody>
                  <a:tcPr anchor="ctr"/>
                </a:tc>
              </a:tr>
              <a:tr h="370840">
                <a:tc>
                  <a:txBody>
                    <a:bodyPr/>
                    <a:lstStyle/>
                    <a:p>
                      <a:r>
                        <a:rPr lang="en-GB" sz="2000" dirty="0" smtClean="0">
                          <a:latin typeface="Rockwell" panose="02060603020205020403" pitchFamily="18" charset="0"/>
                        </a:rPr>
                        <a:t>Spend the words</a:t>
                      </a:r>
                      <a:endParaRPr lang="en-GB" sz="2000" dirty="0">
                        <a:latin typeface="Rockwell" panose="02060603020205020403" pitchFamily="18" charset="0"/>
                      </a:endParaRPr>
                    </a:p>
                  </a:txBody>
                  <a:tcPr anchor="ctr"/>
                </a:tc>
                <a:tc>
                  <a:txBody>
                    <a:bodyPr/>
                    <a:lstStyle/>
                    <a:p>
                      <a:endParaRPr lang="en-GB" sz="2000" dirty="0">
                        <a:latin typeface="Rockwell" panose="02060603020205020403" pitchFamily="18" charset="0"/>
                      </a:endParaRPr>
                    </a:p>
                  </a:txBody>
                  <a:tcPr anchor="ctr"/>
                </a:tc>
              </a:tr>
              <a:tr h="370840">
                <a:tc>
                  <a:txBody>
                    <a:bodyPr/>
                    <a:lstStyle/>
                    <a:p>
                      <a:r>
                        <a:rPr lang="en-GB" sz="2000" dirty="0" smtClean="0">
                          <a:latin typeface="Rockwell" panose="02060603020205020403" pitchFamily="18" charset="0"/>
                        </a:rPr>
                        <a:t>Peer assessment</a:t>
                      </a:r>
                      <a:endParaRPr lang="en-GB" sz="2000" dirty="0">
                        <a:latin typeface="Rockwell" panose="02060603020205020403" pitchFamily="18" charset="0"/>
                      </a:endParaRPr>
                    </a:p>
                  </a:txBody>
                  <a:tcPr anchor="ctr"/>
                </a:tc>
                <a:tc>
                  <a:txBody>
                    <a:bodyPr/>
                    <a:lstStyle/>
                    <a:p>
                      <a:endParaRPr lang="en-GB" sz="2000">
                        <a:latin typeface="Rockwell" panose="02060603020205020403" pitchFamily="18" charset="0"/>
                      </a:endParaRPr>
                    </a:p>
                  </a:txBody>
                  <a:tcPr anchor="ctr"/>
                </a:tc>
              </a:tr>
              <a:tr h="370840">
                <a:tc>
                  <a:txBody>
                    <a:bodyPr/>
                    <a:lstStyle/>
                    <a:p>
                      <a:r>
                        <a:rPr lang="en-GB" sz="2000" dirty="0" smtClean="0">
                          <a:latin typeface="Rockwell" panose="02060603020205020403" pitchFamily="18" charset="0"/>
                        </a:rPr>
                        <a:t>Modelling</a:t>
                      </a:r>
                      <a:endParaRPr lang="en-GB" sz="2000" dirty="0">
                        <a:latin typeface="Rockwell" panose="02060603020205020403" pitchFamily="18" charset="0"/>
                      </a:endParaRPr>
                    </a:p>
                  </a:txBody>
                  <a:tcPr anchor="ctr"/>
                </a:tc>
                <a:tc>
                  <a:txBody>
                    <a:bodyPr/>
                    <a:lstStyle/>
                    <a:p>
                      <a:endParaRPr lang="en-GB" sz="2000" dirty="0">
                        <a:latin typeface="Rockwell" panose="02060603020205020403" pitchFamily="18" charset="0"/>
                      </a:endParaRPr>
                    </a:p>
                  </a:txBody>
                  <a:tcPr anchor="ctr"/>
                </a:tc>
              </a:tr>
              <a:tr h="370840">
                <a:tc>
                  <a:txBody>
                    <a:bodyPr/>
                    <a:lstStyle/>
                    <a:p>
                      <a:r>
                        <a:rPr lang="en-GB" sz="2000" dirty="0" smtClean="0">
                          <a:latin typeface="Rockwell" panose="02060603020205020403" pitchFamily="18" charset="0"/>
                        </a:rPr>
                        <a:t>Trivial Pursuit</a:t>
                      </a:r>
                      <a:endParaRPr lang="en-GB" sz="2000" dirty="0">
                        <a:latin typeface="Rockwell" panose="02060603020205020403" pitchFamily="18" charset="0"/>
                      </a:endParaRPr>
                    </a:p>
                  </a:txBody>
                  <a:tcPr anchor="ctr"/>
                </a:tc>
                <a:tc>
                  <a:txBody>
                    <a:bodyPr/>
                    <a:lstStyle/>
                    <a:p>
                      <a:endParaRPr lang="en-GB" sz="2000" dirty="0">
                        <a:latin typeface="Rockwell" panose="02060603020205020403" pitchFamily="18" charset="0"/>
                      </a:endParaRPr>
                    </a:p>
                  </a:txBody>
                  <a:tcPr anchor="ctr"/>
                </a:tc>
              </a:tr>
              <a:tr h="370840">
                <a:tc>
                  <a:txBody>
                    <a:bodyPr/>
                    <a:lstStyle/>
                    <a:p>
                      <a:r>
                        <a:rPr lang="en-GB" sz="2000" dirty="0" smtClean="0">
                          <a:latin typeface="Rockwell" panose="02060603020205020403" pitchFamily="18" charset="0"/>
                        </a:rPr>
                        <a:t>Bingo</a:t>
                      </a:r>
                      <a:endParaRPr lang="en-GB" sz="2000" dirty="0">
                        <a:latin typeface="Rockwell" panose="02060603020205020403" pitchFamily="18" charset="0"/>
                      </a:endParaRPr>
                    </a:p>
                  </a:txBody>
                  <a:tcPr anchor="ctr"/>
                </a:tc>
                <a:tc>
                  <a:txBody>
                    <a:bodyPr/>
                    <a:lstStyle/>
                    <a:p>
                      <a:endParaRPr lang="en-GB" sz="2000" dirty="0">
                        <a:latin typeface="Rockwell" panose="02060603020205020403" pitchFamily="18" charset="0"/>
                      </a:endParaRPr>
                    </a:p>
                  </a:txBody>
                  <a:tcPr anchor="ctr"/>
                </a:tc>
              </a:tr>
            </a:tbl>
          </a:graphicData>
        </a:graphic>
      </p:graphicFrame>
    </p:spTree>
    <p:extLst>
      <p:ext uri="{BB962C8B-B14F-4D97-AF65-F5344CB8AC3E}">
        <p14:creationId xmlns:p14="http://schemas.microsoft.com/office/powerpoint/2010/main" val="129237139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pic>
        <p:nvPicPr>
          <p:cNvPr id="7" name="Picture 2" descr="https://encrypted-tbn2.gstatic.com/images?q=tbn:ANd9GcTIlhuYmhIcK7PvYi2zGpWmzgv5mU23aRE2XwCaTXAeYrJGShmCKg"/>
          <p:cNvPicPr>
            <a:picLocks noChangeAspect="1" noChangeArrowheads="1"/>
          </p:cNvPicPr>
          <p:nvPr/>
        </p:nvPicPr>
        <p:blipFill>
          <a:blip r:embed="rId5" cstate="print"/>
          <a:srcRect/>
          <a:stretch>
            <a:fillRect/>
          </a:stretch>
        </p:blipFill>
        <p:spPr bwMode="auto">
          <a:xfrm>
            <a:off x="460441" y="4325633"/>
            <a:ext cx="1148752" cy="1559447"/>
          </a:xfrm>
          <a:prstGeom prst="rect">
            <a:avLst/>
          </a:prstGeom>
          <a:noFill/>
        </p:spPr>
      </p:pic>
      <p:pic>
        <p:nvPicPr>
          <p:cNvPr id="8" name="Picture 4" descr="http://4.bp.blogspot.com/_q2kexwPBjqQ/TUZNlOiK8cI/AAAAAAAAF0E/i0_pRqXFJ_w/s1600/chicken.png"/>
          <p:cNvPicPr>
            <a:picLocks noChangeAspect="1" noChangeArrowheads="1"/>
          </p:cNvPicPr>
          <p:nvPr/>
        </p:nvPicPr>
        <p:blipFill>
          <a:blip r:embed="rId6" cstate="print"/>
          <a:srcRect/>
          <a:stretch>
            <a:fillRect/>
          </a:stretch>
        </p:blipFill>
        <p:spPr bwMode="auto">
          <a:xfrm>
            <a:off x="1902752" y="3042975"/>
            <a:ext cx="1277453" cy="1591494"/>
          </a:xfrm>
          <a:prstGeom prst="rect">
            <a:avLst/>
          </a:prstGeom>
          <a:noFill/>
        </p:spPr>
      </p:pic>
      <p:sp>
        <p:nvSpPr>
          <p:cNvPr id="9" name="AutoShape 8" descr="data:image/jpeg;base64,/9j/4AAQSkZJRgABAQAAAQABAAD/2wCEAAkGBxQSERQUEBQUFRQXFBUZGBcYFhYVFRwXFBcZHBYVExUaHSghGBsoHRcVITUhJSktLi4uGB8zODMsNygtLisBCgoKDg0OGxAQGy8mICUsLywvLDQ0MCw3NTQsLCwsLDQyNDQsLCwvLCwsLCwsNCwsLCwvNCwsLCwsLCwsLCwsLP/AABEIAOEA4QMBEQACEQEDEQH/xAAbAAEAAQUBAAAAAAAAAAAAAAAABQECAwQGB//EAD4QAAEDAQYDBQcCBAQHAAAAAAEAAhEDBBIhMUFRBWFxBiIygZETUqGxwdHwI0IUYnLhBzOC8RUWY5Kio7L/xAAbAQEAAgMBAQAAAAAAAAAAAAAABAUBAwYCB//EADURAAIBAwEFBQgCAQUBAAAAAAABAgMEESEFEjFBUWFxgZHRBhMiMqGx4fAUwSMVM0JS8WL/2gAMAwEAAhEDEQA/APcU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BEcX42KRuMF+pqMmtnK8d9box6SCpFC3lV15ES5u40dOL6HPVuK13+Ko4cmwwDpHe9SVYxtKS5ZKqd9WlzwY28RqtxFWoOZde/+5Cy7ak+R5V5XX/I3bB2sc0xXaHN99ghwG5bk7yjkCtFXZ+mab8DfQ2vru1V4r0Ors9dtRocwhzSMCFWtNPDLmMlJZXAyLB6CAIAgCAIAgCAi+N8WFEXWwahGA0A99/LlqfMjfQoOq+wi3VzGjHt5Gj2UszjftDySakBpOZa0nvHkTkMgGiMCtl3KKapx4L7mmwjNp1ZvWX2Oha4HIqHksCqyAgCAIAgIntHVq06YqUXRcdLxAcCyMSZxgGCYIwnFbqEYSluz5ka6lUhDfp8uK7P3UzcI4o2u33XjxN22IOrTofqsVqMqUsM9W9xGtHKJBajeEAQBAEBqcVtfsqT36gYTlecYaDykhe6cN+Sia61T3cHLoeX8Xr0aPs3VrQ8WqsHVaLSTdc1veuPgQHPGd7G87DIKb/IxLdXBFb/Eco70tW+ZMKyKksbwz+JqNpuJFNoL3xmdGN5T3jP8u8EaK9Z0/l4km3t41c73AirSyhZ7U6zUaoJHiolxNSm6A4ETiWOBnWDGPeEebW53pbjYvrLcjvxWMcToOy/ETSrBhPcqEAjZ5wa4dcG+Y2S+oKUd9cUNl3ThP3T4Ph3/AJO7VMdGEAQBAEAQBAQ/GeNilLKcOqf+LZ1fz1u55ZTKk0LeVR55EO5u40Vhas5vh9kNpquvE3Ab1aoTE/yzuQIwyA0wCn16kbeniPH91Ku3pSu6uZcOfb2EpxbjUgU7OCG4NBbgXaBtMaDSfTc8JfbVlUl7i21b0z6evkdpbWSit+ry5evoTPBLD7GkGmLxlzoyvHQchgPJXNlb/wAeioc+fe+JCuKvvajly5G+pRoKNM/myDJVAEBa9sgjHEaYHyR6g5qxcTfQeaNpl4H7sSbpyePeadsxiMclz9O/qWdX3Ny8rlL16lnUtoVoe8peRG26zGzVGvou/TcZpPGIE50juMMNwN2yuztq0LqnhvP99pyF1RnZ1d+Gi+3Y+w6Tg/Gm1u66G1dtHRqw69Mx0xMOtbypPs6llbXUay6PoSq0EoIAgCA5/ts4/wAOA3NzyP8A1vI+ICk2izPwZCv3il4o8Q7a8BtJ4w59KmXUKpoVG1Y/TFO6xuL8ACCMpnKM1r3W5o3b6UGekU7ex5hj2OOwLT8Fa061Go92E032PJSVba5pR3qlNpdWmiT4OSTWDSA402Qef6kHyJUe6WJeBKsn8D7zwnshw21v4lUfXFT2lAPNcvd3pDCGB5Jl5Lgzec+ah0MqosdSfdbroyT5o9XPIxsdQdCOa6JpNYZyEZOLTXFHonBeICvRa/C9k8bPGY6ZEciFzlak6c3FnY29dVqamjfWo3hAEAQGvbLaykJqODRpOZ5NaMXHkF6jCUniKPE6kYLMng5vifaFz5FKabNXHxnp7nXPH9pVhRsuc/IqrjaPKn5kG2vfN0GBjJAl3MNGruuG5ynzf7RtrCGZvXlE02NjcX0sxWI85M3q1shoptEMnCmO8XOOrjm9xPLaAvn17tW4vp7seD5df3odva2FK3hhcuZPcB4QWfqVo9ocm4QwHnq7n/ebvZuz/cR35/N9vyRLu5U/hh8v3JxWxBLXugEoYbwhTEABGEsIuQyWVcsNMfTRZRiXAuBWDJocX4W2u3O69vhdqDsdwdQod7ZwuobsuPJki3uJUZZXDmjlbz6RdSqtGPiYZLHj3mHQ7OGIIG0LmqVxd7Lq45dOXh0/cos6tCheU+q/eJHVnimYJN2RBODgZwxECZycI/0mAu62btq2v47ucT6PmcZf7KuLJ78cuHVcu86DhnaJzYFWajfeEXx/UMndcDhqVJrWPOHkLfaWmKnmdHY7dTqiabw7caj+ppxb5qvlCUXiSLWFSM1mLybC8nso5wAk4AaoDh+M8S/iHCR+mJuNIkn+Zw35aA9VYKVGzh7yvJLPUpqsqt5PcoxbS/fAg+Kfp02vaGsDHtdJAgR4TdIjAxmue2lt6jWXubXV/wDbGOHTm/Q6DYmx6kK6ncPTD0z2c/wcU/tPTqVI/Um9g66fETgRjIM8lUwta9J+9i8Pjk7T3lCcXSlHKemMHccLc9zGVH3w4gw5ri03TGYbETAMY6eXQUPaS0k9y50kueMr1XkcBfbBrUakv4rzHpwfo+82q/eEPdUiQcXVIkGR4jGYGatKO09n1JJQqRzy5FTVsb6EXvwePP7GB1nI1kcxj5kYH0VxGWeJTVKaSyje7PW80a7fdeWscOphruoJ9CVGvaKnT3uaJezLh0qqg+EtPHkd9WqtYC55DWjMkgAdSVRpZ4HTtpLLIe09paYwptc87+FvqcfMAqVCzqS46EKptClHhr3EbW7T1dG0mcjef8Zb8lJjs9c2Q57VfJI0q/H6zs6hA2Y0N+MXh5Fb42NNciNPalR88dxEvtwkkS9xzM3nGPedPzK13F7aWa/yzS7OfktRQtru8eaUG+18PNhtnqVPEbrdhn6/b1XJbQ9q5SThardX/Z8fBcF9To7L2bhBqd1Lef8A1XDx6/TxJDh1gLu7Z2iBm84MG8u16Bc5Qs7i8nvvnxk/3U6GdWnRik9OkV6ciZsbrPZu8Ca1bVwyHJpyaOklXNOrY7PWj3p9mv4RCqKvc6Nbsf3zMLuI17S+5SN3e7Ia0bvfmTyETstML28vqm7S+CPN/n0Pbt6FvHeqav8AeR1FmpXGNbJdAAvOMuMDMnddLCO7FRznHMqpS3m2VfiQPM+WXx+S9mt8cGRYPQQBAY6WGG3y0+3ksvqeY9CH4xZazXmtRfUiBeYCXZCJYw4HDSPmqm+o3Kl763k+2PFeRPt6lJr3dRLsZpf8Vp12XbQ0OGjmSCDuAcWnofJV/wDqtCtH3d1Hx/dV9SR/EqUpb1J/v2ZHWiwyCGOFdmw/zQP5qeZ6geSgVdnp/Hay3105rw/e4kwuOVRbr+hFfwZbjRdI905dBt+YKysPaa5tv8ddb6XXRrx9fMqr32ft6736XwS7OD8PQt/iyCL7SCMiJw5hwxHXBdZbbb2fdLG/h9Jafj6nOV9k39s87u8usdfz9CTs/G3gdyu+P9NT4vBKn/xac9Ul4Mjfz6sHht+KNirx2q+m9l9jrzHN7zCHd4EYFpAHotbsUnlZN0dpuSaeDSsjmuBcDmYygiNCuB9pp1JX0lN6JLdXY1/bOr2HGEbSLhzznvyZlzxcHN2bs25puEtFEOc7u4OMmYIjPGJn44i2qbScqeFxJn8lKOi1OkaBlkFVLV6kNlxA3+CNQ6mE30NCs4YtBwB20iYX1P2drTq2EJS1xlZ7np9D57t6Ead3KK0zh+ZgB7zbneIIJ0AAOp8j+TF1U1i4vmVVFYmpLkzft1tc916q687QZNH9Lf29c9yVpo28YL4V4kq4u5VH8T8CPfaiTDQSdh9T+dFGvdqWliv8stei1fl64PVps+7vX/ij8PV6Lz9MmSjYXu8TgzkBJ8yfsFyd17X1ZvFGKiur1fp9zpbf2YoQ1rScn0Wi9fsZWcMpnNxd1kj0MqjuNsXlbSdWXhp9sFxR2baUfkpRz1ev3ybVOzsblHoqt4fMnb0i2rRvHxGNhEHruiluvKMp6F1SvMNlzz+1gl2WjW6eS3Opc3D3W2+z8LQ8qnCHxYS7SSsPAatTGr+kzYY1D9G/Pkrez2HJ/FW0XTn+CHWv4R0p6vryOjsNKlTHs6V0RmAZPV2pPMrpaNOnTjuU8JIq6kpze9I2XGM1tNZbTGpzP4Ass8rtFIyJ3y6aIzMddS9YMlHugShhvBZUw7w0z6fmKyuhiWmoq1Q1pccgCSQCcBjgBmvEpKKbfI9pZeEQNps9mtJvUqgZUOo7t7+pjovdRjzVNWo2V/rGS3vr4onwqXFvpJZX7z5EXa+GVqfjp32+8wXvVuY9FS3Gx7ii8xWV1X7knU7ulU54fRmlTLC4kRe1xIOG4VdUdTOJ5z2klcNOBlc0HMLXkI169kpmLzRmB6rdRr1qbzTk13No8ThCosTin3pM16thggMeQTMB3eGHx10V9Z+1F7R/3PjXbx8/XJTXXs9Z1tYrcfZw8vTBrsc6m/EFpPmx22O/p5q9qPZ+34pJ7lVcP3hJfXuKeEb3Yrba36T6fuj+hI0bUDhkdvtuuO2jsu5sJYrR05SXB/vRnTWO0KF7HNJ681zX71MvtFWbxPwULysbzGDFWq3c89ApVjY172r7qisv6LtZHu7ula03UqvC+/YiPcXEw1sknMmG4/Ex9F9fsbSNnbRoQ/4rj2835nzO7uHd3EqstMvh2cvobWDBAzzJ1J3KkxjnVmqc93RGvSYapgEhup1PQ7fnNcpt72h/jt29s/i5vp2Lt+3fw6LYuw1WSuLlfDyj17X2ffu47ndY27SzywGW86LgZOU5OdTXv5nbRikkksJF7nlkNb3nGTj8z+aLzje1ZnGTJRbdABOK8yeXkw9StUOI7pA6ifqixzCxzK0mtH+YC/q8tb6NA+amUq9vDjSz3y9Ea5RqP5ZY8PybTONeyEUm0ac+60lx6mcfNTo7YqxW7Rpxj9fQ0OyU9akmzNTpWq0Z32tOr+42OVNsXvTzUiFHaN3/ALknGPl9Fr5muUrWhwWX5/UnuE8IZQEjvPIguOGGzRk0cukyrqzsKVqvg4viyvr3M6z14dDc8R5A+pGnkp3Ai8WVqY4evT+/3RdQ9dDIsHoIAgMdLbb5afbyWX1PMehQd0xocuR26fmycR8vcRfEez1OoS5hNNxzgAsJ/mZl6Qqq72TQuPi4PqvQnUb2pT0eqIh/DbVR8ILm70nlvqyR8JVVPZ9/Q/2ptrsf9Mmq4tqvzLD7V/Zp2uu9wisH/wCto+F4SodWpftYqZ8UvQ3Qp0U8wa8H+TWoBowbePq70UJ0K038v0N7kubL3i9LSHCNxBB+68TpzpPElhmYyXFMw5yx5x/aT9Oax/8AUT1w1RlNIuF2oGkfmhC8qW696DaZ4eGscjRbZXB4ZiRo7URiQTvGR/D2EfaD3+zalKsk54ws886Z71xOalsNUb6Fai8Qzlrp2dzN9tM6/wB/NcW6b6HT7yK3Dssbkug3kadrHex2+pn6LvfYpRUay/5Zj5a/2cd7Wb2aXT4vPQsougzyK7eSyjkYPDyYa5JwEy4xOw1P06kKs2xffwrSVSPzcF3v04+BY7Isv5l3GEuHF9y9eBLUKNxoAGHL8yXyVxnUblxPpjaWiLa1U4BsEz1A5mFmNGXNBNFgs72m94jrofJN1vTGD1vx4Fpex90nA5i8I/3GYWUp0mpNadvBmOOUn5EnZbPZXYVGvpndrnOYfWSPP1Vvbz2dW0qR3H3vHn6kOpK6h8r3l3LJLWbs7ZXCWy8b+0JHq0hXFLZdm1vRWV3t/wBkKd9cLRvHgSll4dSp/wCXTa07gC9/3ZqfSt6VL5IpEWdapP5m2bS3GsxOdOAy1P0HNZ4HlvOiKkwIHkPzRFqOGiLmNjrqscTKWC5DIQBAWVG6jMfkFZMNBrg4fAg/IrHAJ5LZu54jfbr91niYzu8TKsHoxWqqWMc4NLiB4W5nkF4qScYuSWew9QjvSSzg5i1cYtFTuspVWDZrH3vN5AjyAXO172/rfBSpuPnnzwki0p21vDWU0/EjbTZKjRDrtMnJuDnx7xAwaPjPnFVWsnbx3q71fCPFvv6Il068JvENV14IwOpNAgi8TvmeuwUJNvXkb95laLHtESCNDjPpr6rEnF6h4KuxIxmJE8xmvLzhmEFpPYQwY69K8MMxl9irPZO057PuFVjquDXVevQg7RsIXtB0paPin0Zp/PZfW7O9o3lJVaMsr7dj6M+aXdpVtanu6qw/v3C9GJ3Cq/aO0nc2T3Flxe9ju0f0ZZ+z13C3vFvvCknHPfw+qwScuNRjWCb94RzDbwj0OC+b2dpK5U4wfxJZS664f3O8rV1Scd7g3jPTRv8AoujE4QciIg9CNFElGUHuyWGjemmsoz8PsDqhcGESACGnKMiAdIwz97SFYWdk7yMtx4kvJp/ZmitXVJreWjMzaFWng+iXtJksLb7TzBbN13MKVQpXlo92dLehzXHy4mqc6NXWM8PrwJVnZ2g9ocG1Kd4AxecCJ0IMweSu/wDSrSolLcxnvRC/nV4vGckhw7hlOhPswe9EkkkmMs8szkpdtaUrdNU1jJorV51XmZtOcBmpJobS4lmLuQ+J+3z6LPAxqypdGAGO2g67BO0ZxoirGRzO/wCaLGTKRehkIAgCAICx7NRgd/vus5MNcyntI8WHPT1080x0Mb2OJS5Hh9NPLZM9RjHAuFTfDr9CmBvdS9YPRD/8vsLi576jiTJxaJncxKqJbGoTqOpUcm32kxXs1FRikjDxTgx7nsGtDQDImDJjvEnxZamcFp2jsuVWMIW6SSzpw6Hu2u1Ft1MtsxWTs84n9VwA2aSSeV6BHl6hR7bYGHmtLTovU2VdoLGKa8zSrcJqPqPFNl0Mc4iRDSMQ1rN5EdFpqbLq17iq0sR5eWmDbC7hTpxy8tkaQuclFxeGWKeSi8mQgNa2CY3U/Z93WtZ+8oyw/wB49TTcWlG5g4VY5X7w6GsHaH1X0jY+36d7ilU+Gp9H3ehwW19g1LPNSn8VP6rv7O3zNrhleKtGDIFemByl4YRO2JwXt7GtqVad3S0bTTXLOct/Q80drV5xp21VcGteeOX349D0S0WOnU8bGuO5AnyOYUCrQpVfnin3ovoVJw+V4KWWxMpzcaBOZxJ9SvNG2pUc+7ilnoZnVnP5nk2FvNZYX9fT6rODDZTvHl8T6ZJoY1ZVtMDHM7nP+yZMqKKYnLAb6+Q0TQxqy5rYyWDKWC5DIQBAEAQBAEAQFnsxph0w+GSzk87qKhu+PosGcFPZ7SOmXpks5MbvQq0HU/BYMrJchkIAgIPjHBA6X0h3yZc2YDuYnAO+eu6pdp7KjcLfp6S+/wCSda3jp/DPh9jm3MLTBBkZgiD5grj6lKdGe7OOH2lzGamsplr6gGYCxnPBGVF9TTqVQTMKTHCXA9qLXM5uy8WeatSnUhoh8ciNAfX0CsZ0opRnT4rHA9Sgt3XVM1ez/EfYMfUImKlItbMS4EuOOmDRiuq2fd+4tasp65eEu1pnO7Y2f/KvqEKeE0m2+xNf+I9y4VbRXoUqzQQKlNjwDmA9oMH1W2L3kmR6kHCTi+TwbS9HgIAgCAIAgCAIAgCAIAgCAIAgCAIAgCAIAgOa/wAQOKVLNY3VKJc195gDmhpgl37g4QQcR1IWi4m4U20SrOkqtZRlwOT7J/4kuvCnbiHNJgVgA0tP/UaABHMARzzEShevO7U8yxutmLG9R8vQ7/jFCi+iX1rpY1pcHyBAiZa/QfBSrijTq02qiyiqoTqQmtziedMqSAZDgciMZ6b+S4ZRbe7jXodPwMhzg4HY4H0WJRlF4ksBNNZRx3aZl20GP3AH1BBPwKtrR5pI2R4FnBrGa7msj9MOvPxIwwwnQkCBtiVsq1lRWZa9nUxJcZLi9M9D3fg/EaVVgFKG3QBcyLQMBA25hX1rd0riOab8OaOWr29SlL4/MkFKNAQBAEAQBAEAQBAEAQBAEAQBAEAQBAEAQBAWVqTXtLXtDmkQQQCCNiDmjWTKbWqOH7Sf4a0Ksvsn6FT3c6R5Xf2eWHJQ6tnCWsdGWNvtKpB4nqvr+95xQdXLqXDbVWNGm2qAbzThe8IvTDme7oC7YCIeJtqjN6FinBKVzTjl4/8AfyewcH4LRstNrKDA0ARObjqS5xxOMlWdOjCn8qKGrWnVeZvJs2myMqCKjGu6gGOmyzUpQqLE0n3nmFSUHmLweJcTshttrrPszC2zsfcv43WhuGJP7iQTd0vCYVDcqNFSlCOIo6W3qbkIxnLMnqT9isjKbAKfdGo1O8nV3+yo5z948zepty8m3SeAQ5riCMiJB+4XiL3Jb0ZNNczE1vLDR03Ce0QwbXdnk+IGGj4y65b5Y9Zse7qXalCWso696Od2jThbOMnonp4nRtdIkYgq1IpVAEAQBAEAQBAEAQBAEAQBAEAQBAEAQBAEAQEB2q7KUbe0CrLXtwbUbF6Dm0g4Oby9IWmrQjVWpJtrqdu8x8ibs1K4xrZLrrQLxxcYES7mVtSwR28vJkWTBhtdnFRjmOycCP7jnOK11acakHCXB6HqE3CSkuR5zaaJpvc12YMHroRyOHwXCVqMqU3TlxX7+TqqVRVIKS5mNw1Ge2/91pz1NhhpV7+OUaajmV9L2DsX+CpVJyUnJLhwxx+p8225tlXrVOEWlFvOeOeH0JPhnF6lHwnu6tOLfTQ8xHOVc1rSFTXmVttf1KOnFdDq+HdoaVSA79N3M93yd94Kqa1pUp8sovbe/pVtM4ZMKMTggCAIAgCAIAgCAIAgCAIAgCAIAgCAIAgCAIAgCA5/tTwn2jDVpjvtGIibzRnh7wHrEbRCr7LoXdWMqknHllfv1Nyv61tSl7tJ88M4ejVd4SRI13GhG63VvY+i6icKjUemMvwf4K2l7XVfdtTppy65wvLX7h9nnFuDh+Yrr4KMIqHJaHJVN6pJz5t5ZWlUJwcId8D0+yy8IwtTNB5rGUetUdX2PtznXqTiSGiWzmBMFvTER56RFPf0YxanHmdDsq4nNOEuR0yry3CAIAgCAIAgCAIAgCAIAgCAIAgCAIAgCAIAgCAIDge1nBvZVL9MQ1xJGzXZlnQ4keYwgK7sbnfjuS4o5jalm6U/ew4P7/kh6FeeRGY/NFOlHqVsZdC+p3s5WEkg22VsjXl7WF4hxADnEiCfCHQDmcJ5rxVahFyS4GyjF1JqDljPM7zgPB/4cOLnXnuiTEAAZNHqcdVRXNw6zWmEjqLOzVvF65b4sllHJoQBAEAQBAEAQBAEAQBAEAQBAEAQBAEAQBAEAQBAYbXZm1WOY8S1wg/QjYg4zyXqE3CSkuJ4qU41IuMuDPOOMcKdRqXXYH9r9HDf7jTpBXQ29xGrHP0OQu7SdvPHk+pgph1285pDQ67e/begGAfMZ/GFs34725nU1KnPc38acMl9KzOqn2dMS52AjSf3HYDOV5qVI04uUj1RozrSUYcft2nqAXNHalUAQBAEAQBAEAQBAEAQBAEAQBAEAQBAEAQBAEAQBAEBjr2drxde1rhs4Bw9CsqTi8pnmUIyWJLIZQa1t1rWhuV0ABsbRkjbbyFFJYS0FGg1mDGtaOQA+SNt8TKilwRkWDI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pic>
        <p:nvPicPr>
          <p:cNvPr id="10" name="Picture 10" descr="https://encrypted-tbn3.gstatic.com/images?q=tbn:ANd9GcTogKS1FV7enC53Rmf_yv-oa7brnT_8GonV1rqku_t5D-wgd8l4"/>
          <p:cNvPicPr>
            <a:picLocks noChangeAspect="1" noChangeArrowheads="1"/>
          </p:cNvPicPr>
          <p:nvPr/>
        </p:nvPicPr>
        <p:blipFill>
          <a:blip r:embed="rId7" cstate="print"/>
          <a:srcRect/>
          <a:stretch>
            <a:fillRect/>
          </a:stretch>
        </p:blipFill>
        <p:spPr bwMode="auto">
          <a:xfrm>
            <a:off x="3280598" y="2031770"/>
            <a:ext cx="1777873" cy="1777873"/>
          </a:xfrm>
          <a:prstGeom prst="rect">
            <a:avLst/>
          </a:prstGeom>
          <a:noFill/>
        </p:spPr>
      </p:pic>
      <p:sp>
        <p:nvSpPr>
          <p:cNvPr id="11" name="AutoShape 12" descr="data:image/jpeg;base64,/9j/4AAQSkZJRgABAQAAAQABAAD/2wCEAAkGBxQREhQUExASEhEVFBUYGBUVFhUYGBgXFxgWGBgYFBUZHyghGCYmHRgYJDMhJSstLi4uGyA2OjMuNygtLysBCgoKDgwOFA8PFCwcFBwrLCwsLCwsNywsKzc3LCwsLCwsNywsKzcsLCw3Kyw3KywrLDc3KysrKysrLCssKywrK//AABEIAMYA/wMBIgACEQEDEQH/xAAbAAEAAgMBAQAAAAAAAAAAAAAABQYDBAcCAf/EAEoQAAICAQEEBwIICgcIAwAAAAECAAMEEQUSITEGEyJBUWFxMoEHFGJygpGhsSMkM0JDUmOSosEVFlNzg5OzRFSUo7LC0fA0dIT/xAAWAQEBAQAAAAAAAAAAAAAAAAAAAQL/xAAXEQEBAQEAAAAAAAAAAAAAAAAAAREh/9oADAMBAAIRAxEAPwDuMREBERAREQEREBERAREQEREBERAREQEREBERAREQEREBERAREQEREBERAREQEREBETU2vtBMai2+w6V1Vs7ac9FBJ08+EDPfetalndUUc2YgAepPKQn9dtna6f0lha//AGKtPr3tJzu6psthfmAW2k7y1t2q6BzCVIeGo5F9NSeOvIDZ6saabo08NBp9UmrjquPkLYoZHV1PJlIYH0ImWcZr2aKm6zGd8S3nv0EKCf2lXsWfSUyy7K6fPTom0KwF5DLpVjX/AI9XFqfnDeXzWNTHQYkXndIcarH+MtehoOm66Hf3y3srWF13ye4DnKtf0nzbuNVdGJX3derX2kfKRHVK/TeeUX2Jz6rb+0a+JbCyR+qa7ccn0cPYP4ZJYvT2ocMqi/EP6zL1tPuuq1Cj54WBb4kB/XbZ2mv9JYX/ABFWv1b2s1L+nuNxFK5GSf2NL7p9LbN2s/vQLVEpbdOnHH+i8rd/vMXe0+b1un2yV2D0vxsturVnqv016i5dyzTvKj2bAPFCRAn4iICJ8ZgOJOgmvTn1Od1ba2bwV1J+oGBsxEQEREBERAREQEREBERAREQEqXwoWEYO4P0uRiofmm+ssP3QZbZRvhMyNThUA9pr2uYfs6a3Gv79lcCs5mVuadlnY8lUanzJPIDzP38JpnPu/wB2XTzsfX/TkpEy0ihtkD8pU6D9YdtR67vaHru6SRouV1DIyurcmUggjyI5zzfjq/Pn498gcjBapy1TmqzmSBqj/wB4nJu7jwYeMDd6M7Nre+3IVFVFsZa1Xgu8pKWXbvLeZt5d7nuqPEy2SC6ED8Rxz41rr66drX6WsnYCNYiB56sa66DXx0E9RED4RrIfauy1sXR9eBDI6nddHHJkYcUYeIkzPFo1U+hge+j3wgpVW1Oe7HLq4a11WOb6z7FqpWp0J00YcgwPIET5tDprlXajHx1xk/tcjR7Po0Id0erP9GVHaXZzMRhzcX1HzXc6wfUU+2ZtobfppbcLGy3+yqG+/vA4L6sRLqYz5OB151ybLctv27byfRpAFa+5Z4s2JjMNDjUcOWlagj0IGo90jTtrIb2MWtB+1u7XvCKwH1zYq2zYvG7HKr3vU3WAeZBVW+oGReJ3YG3bsC6mt7nuwbbFq0tYu+O7nStlsPaZCxClWJ3dQQdNROqTiHSrjhXkHlXvqR4ro6ke8AztlD7yqfEA/WJYle4iJUIiICIiAifIgfYnyIH2J8iBpbZ2pViUvdc27Wg7hqSTwVUX85idAAOZM5f11l9r5N43bbAFWvXUU0gkpWD3niWY97E9wE2Ns7ROfkm0nXGodkx07mZSVsyCO8k6qvgoJHtGeZLVkIiJFJiyKA407+4+cyzV2jl9UmoXfclUROW9Yx0Vde7jzPcAT3QPvQsFcd0P6PIvUem+WA929p7pPTS2NgdRUqFt59WZ25b1jks5A7hvE6Dw0m7ASObKvtuajEprsetVa17XKV173FE1VWJYjjppwHrJKOgLImPkWuyqbM3JLsxAA3LOqUEnloqKIEMNtOy1quOTl2WvT8XLgbtlevWb1mnBVC729pxBXhxm3hZjs703VGnIrClk3gylG13bK3Gm8pKsOQIIIImp0eUN0gz+W7VXvj519eGGI91Z+uTXSyoDMw3HtNXk1nzXSpxr6Mv8RgeZjyG0U/8AvOZJgzPZ98Cj9J6+uyqKxY6Cuqyxih0btlUA3uY1AYcO7WbWy9lqo3akVE7yB955sfWeq8ffz79782jH0HiCbdftk6o04DgIRioxVXu1Pif/AHhM0RCofpdwwsgAfoyAPXQfznba10AHgAJxTpYpOHkacxWW/d0b+U7TjXB0V1OqsoYHyI1EsSssT5EqPsT5ED7E+RA+xEQEREBMeQpKMFOjFSAfPThMkQOKdGf/AItC6aMla1sO8PX2HB8wymSc2umOyvieYLkGmPmNo47kytCQ/pYq6H5Sj9aa0zWo+RPsQPk0bRvZmIp/NF9vvVBWP9Uzfmpslesy7bPzaKxSPn2FbLPqUVfWYFgiIgJSelnQ27K3lqvUUM7WdVZvAJa4rDWIV111CciOG++ntSxbC25XlrqnBwqsya67m8WAVyOAbsnVeYkpA55tX4P7fiqV0ZGtmgW7f7IuVShQa8d3c3FAB7gPCWDotszJRKfjbqzY9dlVIDFyEscMxdyBqdFRQByC+fCxxGmEx5C6qfT7p5+NpvivfXrCGO7rx0Xd3tfDTfX6xMxECobV/A5GPeOTt8Xs9H1NZ9zjT6ZkzIfpbwx979S7HY+QFyamTJgfIn2IHl0DAgjUEEEeIPAyzfBbtEtinFc63YTCk+LVaa0Pp5poPVGlbmPZmb8Uz8e/XSq8jFu8O2daHPpZ2dfCyIldbiImkIiICIiAiIgIiICIiBVvhNqDbNyCedYSxfJ67EddPeNPfKiZYvhOzNa6cUe1kWqz+VNDLY597CtPpmV0yVYRNXP2hVQN621aweW8eJPgo5t6CaC7Xus/IYbsv69zCkHzVSC596iRUjn5QpqexvZrRmP0RrpNzo/hGmhFf8qdXsPjY53n+06DyAlW2tdklEW2ila2vx1ZkuZiAbq+G6UGuvLn3y3UbWossapL6ntXXVFdSw058PLv8IG5ERAi9iVDeyXA/KZLa/4aJV96E+8yUkX0d/J2a/7zlf69mn2SUgIiCdIEFs7GRc/LYIN9qsZt7v7XWIR5fklMnZC4Dhs7JI5CjFHv3skyagQe18MXV21Hk6uvpqCAfdNXo9lm7GpdvaKDe+evZb+IGSl3tH1kH0V4VWL3Jk5K/wDNY/zgTMT5ED7IvpSmuJkdxWpnB8GQb6kehUGScjs7FfNsXBp4tbobnHKnH17bHzYdlR3kxCuwbNvNlVbnm9aMfpKD/ObM81oFAAGgAAA8AOU9TTJERAREQEREBERAREQOU7VyTfn5Vp9mthjVjwWoBrD6m13B8kXwmjnYtth0W81V6cdxB1hPk7ahRp8nXzmz0jq+I5lwt7OPlWm2m08E6xwOspduStvAsNeYbynvz7pmtRoYGxaaW31TetPO2wl7D9NtSPQaCSEhdodI60JSpWybtQu5VoQrMdFFlnspqeHHj5T7ZsbKtAbIyepUn8jjarw59u49o+emggeulVoXGsJZQybtigsASamWwAa+O7pJbo5iVZeIcVzu241hKWJoHUOWsovrPykbj3Ehwe+RFHRjEX/Zq3J5mwGwn1Z9TMWxKHR+qqtFWbirpUzjeS7EJ1RLVGhYKezqOKkAjnxomLtp30aU24zvkllRGRWFFu8dFs63QioeKniO4HhNvaq5eJUb7VxrakG9YtLWB0Qe0y740s3RxI7OoB08JlTpPlKNH2Y7P4030lD6FyrD3iaeamTndnJFePi6gtRWxd7NDrpdboAF8VUcfGQe9hjsWgH/AGjI4+tjH+cyW7M3ud+R7rCn/QBPOxueQPDJf7VRv+6beVl11DWyxK18XZVH1kwI7+rtffbln/8AXk/yeeT0ap/Xyv8Aisn+bz1/WfE7slH+Zq//AEAzDZ0roHIXHz+L5BH2JA1dm2JjXZenXWk20UoupsssfqRZuLqflk8SAACSdJJ3bUtqBa/Ayqahzs/A2BR4utTswHnpwkXsjFGVVbclj1WNmWW1WqNGRqwKQdxxxBVCCpHEEiTdfSfIo0XJwzb+1xCrA+bU2EMp8gW9ZRFXbWRmC0/jFtg3krqKszA/nE66IvymIEwbT2Fds7Ga45aG+3IBGMEU1l77FHViw6OxA1O8NOROk3crpvi4dbNVs7JUsw1C46UhnblvEkbxJ8ATI3Z+0Pj9nxi26p7K9RXRWTu44PA6htGLnkWIHgBAzVbVKsEyK+pYnRXDb1Tk8gtmg0PyWAJ7tZJzxbUHUqyhlYaFWAIIPcQecVVhQFA0UAADwA5SDDtLMFFVlrcVrRmI8dByHryl4+D3o8cTG3rADl5Glt7d++RwQeCoOyB6nvnO+kunUdr2Oux9/wCZ19e9r7p2yWJSIiVCIiAiIgIiICIiAiIgYczES5GrtrSythoyOoZSPNTwMqz/AAY7LJ1+JLz13RZcE/yg+59kt8QKX052TVj7OK49NdNdeRivu1qqjQZFW8dB5EnWQ+QdUB9Pul46UbPOTh5FKnRrKbFU+DlTun3NoZzfZ2f11FbgcHVX07xqNSD6GSrGWaG1NnmzddH6vIrJNdg46E81YfnKeRE34kVoYPStQwqylGNfy0Y6Vvy7VLngwOvLn5SwJep/OEicnHSxSrorqeasAR9RkQejor44t1mM36oJeo/OqbgPo6QJvYp/DZg7vjCsPRsegfepkkKF1J3F3jzOg1PqZWuieXa2RkpdWK7BXQTunVHOtql6yeOhAXgeIOollyLgi6kM3kqlidfIffygZdZ8185FfGsp/Yxq6V8b7NWH+HUCP455XZ2Q35TLXX9lSFA/fd4GDozkgYy8NSz3vr8+6x/5z1tTaSUqbLnCKO8/co5k+Qlc2Fi5jY9QXJpqTd7JFJd908ixZt3X3aSTwtgVo4tsZ8i8crLTru/3aDsp7hA19nY1mTauTeprRNeoobmuv6W0frEch+aPOb+09k1XdpgVsX2bUO7Yvmrj7jqPKSE1doWaJp3nh/5gQuBt5qrBTkkHVd5bwNAV3gv4YDhWd5gN72SSOXKWSZPgu2amRdn22ItlW7Xi7rAMraA2Wgg8CO2g08pKZXwctWfxLNNFXdTdX16J5VtvK6jyJMuJqubVxBdTbWeT1suvhqDx906T0N2g2TgYtz+3Zj1M3zio3j9esqQ+DzJt7ORtBBSeDLj0FHZe8dY7tua+IGsv+DiJTWlVahK61VFUcgqjQD6hEKzxESoREQEREBERAREQEREBERATkedi/FMzIxzwrZjfSe7q7SWdfo2b407gV8Z1ycj6YXptTK0Kg4mIz1qe+63UC3Vv7NSoG7yZlJ5ASVYjm6Q06kV9ZeRz6it7APpqN37Y/p9B7dWVX5tj2kfWqkSURAoAAAA4AAaADyA5T1IrUwtp03fkrq3I5hWBYeq8x75tzVzdnVXflKkfTkSO0D4q3NT5gzRsquxu1WXyaRzqc62qPGqw+381uJ7m7oG6H3MuhteFiXU/S0W1fsrs+uWCVTOyhbji+k7/AFbLcug4nq21ZNDyJUMuh48ZaarQ6hlOqsAQR3gjUGB6mtnbQroAax1XUgDU8Se4AcyfIcZ6yjZwFYXU66u3EKPmjix8uA56nuOLE2albb/F7Tztfi/oDyQfJUAeUCD6NHXFp+YBy05ajkeXKbeXnVVDWy2usfLdV+8yGwdnFmvqbIsFdWRaBXWer7Nh65d6wds8LByIElcTZVNR1SmtWPNt0Fj6ueJ95gYP6w43MXqR4gMR9YGkis/bdbI9qOtoXgqoQxLHgq6DvJI4ectGshNvYtKtXcSlWUjq1NgTffrEO8o6sAm0a/m6H3c4HUugmwzhYVNL6ddoXtI77bCXfj36E6DyAlglN6O/CBRdXUMlbMPIcAMt1Vtde/y0S11C8TxAJ146c5cppkiIgIiICIiAiIgIiICIiAiIgIiIEL002o2Lg5FyflFrIr/vH7Ff8bLOdbOxBTUlY5IoXXxIHEnzJ1Pvlv8AhTP4mi9z5eID6C5G/wC2ViSrCIiRSIiBB5H4rkK44U5Lblg7luPBLAO7e9k+e6ZK9G7erL4p51dqrzoY9kD5h1T0C+MjuldHWYzryJBKnwZQSp9xAkIm0bHWm+urJNyqHT8XyGVgwG+hYIQVYd47wD3So6RMGZeUXsrvOx3UU8AWPie4DQknwBmLZO0lyKw6hlOpV0cFXrce0linipH/AIPfNyRVWycI4lyWl2db9K7nY8Ot/ROF5Ip1ZNB4pz4mSky7bxTfWaABu2gh2I1Cpw1IHe3h4Hj3aGDbMbFYU5G840PV3Ipcso4fhUXVlYajVtN089RrpAl5WsnMZR1lZ3cjJvtqWwgE1Y9BKt1YPDtFdfV/ISRG2lfhjo+RZxACqwQEcPwlpG6gB58dfInhNLauz3UY2OCnxipQ9TMSqXsQy5FWvHdbiHHu8DAjX23k2BQbFcLQ29U6IUvKW3V2iwaajUKnLQDe5TrHwYbSNmM9RLMtDKKyx1Y0W1pbUGPfuhymvyJzazork9UjIalv3sjeRmO6q3lSNGC8SpRSRpodWnQfg1xhXZlqp1StcWnX5VdRJ/hdJYi9RESoREQEREBERAREQEREBERAREQKh8KVf4jv/wBlkYth8lW+sMfcCTKjl5SVLvO26NQBzJJPJVUcWJ7gOJnU9p4CZFNlNq71dqMjDlqrAg6Hu585ybL2PmbOy67b6HzMSut0XIpUvYm8V0stoHENugqzLqNDqNOIkqx4G1k3lV1upLEBTdVZWrE8gGdQNT4c5uWWBfaYL6kD75k2pt3Dvw8g9dTfWKbC1YdQx0UndKntKeHDUa6z50b6P45orsda8u2ytS19gWwtqo1Cltd1fkj38dTIrFkZCVqXd1RBzZiAB7zNeratLMEFgDt7KsCpb5gYDe909psamjaNCoo6tqbnWnU7tNimsdbWnJdQxHkddNNTMvTXa2L1L02EXXsD1VNXbu6zQ7jIq6lCDx3vL3Rgh+lGbuVORxKqdB4u3BVHqSB752Dovs842HjUN7VVFSN85UUH7QZzvoL0KyLrKcnPTqq6t168c6b72gDS2/8AVAPEJz156aaHrE0y4ntLBso2jnNSQt4v6wo2oS+m5Q6hvAhusAcciCDqNRJrZO10yAQNUtT26n4Oh8x3jwYag+Ms3TXoo2UVyMdlrzalKgt7Fteupqt046a8Q35pJ8TOb7Ox6t+yvaNb4W0Daxrsdtw7nAIuNkeywAOhUEgnUkHWTF1cLH3QSddACeHPh4TS2dhFA7tp8Yt4ux46HjuovyU10A7+J5sTI/MyMrEalTuZqXOUQjdqu1CO/H9G/BDx7HHSZ26R1p+WqyMc/taX3f8AMQMn2yKk8XHFaBF5Dx5kniWJ7ySSSfEmYdqbMqyazXam8h0PgQRyZWHFSPETTHSnCI1+O4/+Yv3ayN2z0+xMddQzXE+yEVt0/wCIQF09NYGld0fya7saiva2SUyLlrCMFNgTi1rC3n2UBPLnpO1bH2TViVCqlNysanmSSxOpZ2PFiTzJ4zn3wY7Aybr22nnIa2KFMagjTq629pyDxBI4ceJBbu006fNMkREBERAREQEREBERAREQEREBERAREQIvanRzEyTrfiY9zfrPWjN7mI1EiB8HGzhru4zV68xVfk1D92uwCWuIFOr+C7ZQYucIOx5my2+zX1DuZYdl7DxsUEY+NTRrz6utEJ9SBqffJCICIiAmDMw67kKW1pbW3NHUMp9VPAzPEClZ3wV7MsYOuMaLAdQ1Flle6e4qoO6p9BM/9SCBou1M8DzOKx/eakt9st0QKDh/BXRWzv8AH9pM1jbz63qu83idxAde7geUnNkdCMHGfrUxla7XXrrWa6wHlqHsJK+7SWKICIiAiIgIiICIiAiIgIiICIiAiIgIiICIiAiIgIiICIiAiIgIiICIiAiIgIiICIiAiIgIiI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2" name="AutoShape 16" descr="data:image/jpeg;base64,/9j/4AAQSkZJRgABAQAAAQABAAD/2wCEAAkGBhQQEBQQDxQVFRAUFBURFhUVEBQYFxcRFhcZFRgUFhwXHCYfFxojGhUVHzIgIycpLiwsFx4yNjAqNSYrLCkBCQoKDgwOGg8PGiwlHyUsLyo1NSwyLCwtLCwsKS0sLCwsLCwsLCwvLCwsLCwsLSwsLCkpLCwsLyksLCksLCwtLP/AABEIANcA6gMBIgACEQEDEQH/xAAcAAACAgMBAQAAAAAAAAAAAAAAAQUGAwQHAgj/xABEEAACAQMBBQUFBQYEBAcBAAABAgMABBESBRMhMUEGIlFhcQcUMoGRI0JScqEzYoKSscEVJFOiNEPR8HOTo7LD0uFj/8QAGwEBAAIDAQEAAAAAAAAAAAAAAAQFAQIDBgf/xAA0EQACAQMCBAMHAwMFAAAAAAAAAQIDBBEhMQUSQVETYXEigZGhsdHwBjLBFeHxFCMzQlL/2gAMAwEAAhEDEQA/AO4UU6KAVFOigFRTooBUU6KAVFa209px20LzzuEijGpmbkB/fwwOZNUGD287OeTdqLnH4hb5HrgMWx8qA6PRVOvfatYxQmbVM2OAQWk6ux58A6AY8yQKqvZz2i7Q2zcyJaG2s7eIAlphvZDqJ0jGpQTwOeWPE8KYMZTOt0VHbGa5wVu9yxGNEsJYCRccSUbOgg+DMDnpyqSoZFRTooBUU6KAVFOigFRTooBUU6KAVFOigFRTooBUU6KAKKKKAKKKKAKKVFAOobtX2lj2fatcy8cd1VzjU5yQuegwCSegBPHlUxXLvbL2ggiezhnRpkWRriaFME7oKVQv4KXPLhkKwpnAxkr+0tp7S25ZzIwSO1kAZC0G7DFCHXdEyGRgSoGoqBx6VRezXYO7uolMQ3MTZZpXypboFQDvMBx48BknjwrqPZzt/b7QlaKASB1TXh41UBAQuBpY4xkcKzdp+18OzlUzLIS+dAjjyDp5jOQBzH1qFK4qZ5UtSxha0+XmlLKKIfY5KvKdX4cVZHC/VXzWC97OXEKC3uZrays1460SVyxPPvaSxY+BZc9M4qfs/am8zjd2Mu5By8monTH1bAXGRzxnpWz7QdrGK1k3al2lIiXClgA3DJ+XAeZFaxr1oTUZa5Np21CpByjpj86lX2f24t9kjGzbi8mcf6jKLcnziYZx6EHzruvYPtcNqWSXYQoxLI6ZyBIvPSeq8QR618zwwzxlVWwRHdlijdoptQlc4ULrcgt6g19SdmNhiytIrZTkovfb8crd53PqxJqykVMCVp0Uq0Nx0UqM0A6KKVAOilRQDopUUA6KWaKAdFFFAFFKjNAOilRQDopUUA6KVFAau1NoJbwvPKSI41LtgZOB0A6k8gOpIrng2KLiRnvSYpruXVJiTSUjVCIrQsOSjADYxlmbB4iuhbX2YlzBJby53cqNG2DxwwxkeBHMHxAqg7IuWlSSC5Ie4tpGtJm6SMgBSXy1oVJ89VR7iTjHKJNtFSk4vsRmxOzC2NxJusKDE7PCsm9VXHeUq7EsMj7pPTJA4VJNZ2884N6qmMI4TeBmiEvd0l1Bw33uf6cKySS6JFgjUZeN2z+UqCq+JwzN/D9NXZW0xLK0aAPGoLGQZKiQEDRnGk9T3ScYOelQZVJOaqYLKFKKpum2edjbDjglk3EjSQFU4FcRiUZDmEY4Ie75Z1V47R2ygZfO4kR45BngrqpkVh4ZUP8ANFqeAqE2iI5ncTSKbdF0Mu8GkFl77Oc8HwdIzyH5jXOUuaTkzrGHLFQiUfspdSm5tr+6ijEcSPLBbglXlKqc3GFQjhhsM+kEhQDX0LaXCyIsiHKuqup8VYZB+hrh0Fq0srrDIkt9dxvAI4mDrBEzBVkYqSsccUWQBwyTjrXb7G1EUaRL8MaLGPyqAo/QVbxm55bKOdKNLEYmxRSorc5jopUUA6KVFAOilRQDoopUA6KVFAOilmigHRSp0AqdKigCnSNRm3dvxWkLyyuo0qWCl1VmPRVyeZPD51hvA3JMmqxJ2zYnVBbtLDkgSCaNC+DgtGrnvL4EkZ5jIINUBO0lpM/+cbXct8UuWAVj9yB1P2aryGkjOMnJJrPcrJahDHITAMLFJ90dBFOo4DwDAAHyPA0NzxOpzclKOHnTmWjXl+bE+naZ/e/h3LVd+01EEjC2nIjBDA7pWD8MKUL6uJZcEA5BBGRUdDbxRPGt4Cfs5p53jSQk3BaMM+YhrADTMAegAqJkkS7urNgMODJLKueQtsMqN44neMg+BPQ1YrLaSW92JZ9SxiFow4jdhrkkjIHcBwe51x0qXbXE60Yuosb6emn1MuioRk4mSXsnBfIGguVmh5gMsVwoP5hhv5ia2Y+xDKuGu5FQDlFBBGAB5srEfWvcsmybp8ye5vKT98RLJnzDYenLsTZMQ1yR2SgdZDFgfznFWHhw7ETxandkLtrYll7pdMtzLcPDBI5UX7EBtJ061iYL8WOBFRV/s9YrZoURVAgK6QoAzoOeA8+NTe3NtwXMHuVghaJ3QSSRw6IFhDhnAYgK5IUr3M/FUL2tvt1BNJzIjIA8XYYUfMsKg3bWYxj3LKxTxKU+wezztMtpsm30WjlimGdRDHvX1MFC5OuViMDOPnU7c+0WWDTJcWyrGSF3a3OucZOAQoXQ5/dVs+GeVU3s+syLHAqh7uKJYljDDdWqaQC8rjI3jcScZODgA8SZDZ86JNiDVeXgOmScYEUOeaqxyE9F1MeuKravEq8ZvGMLt29ei8+vRHCNtDGu5d27YtnItJzF45hD48REX1/I4by6VN7N2nHcRLNCwaNuRGehwQQeKsCCCDxBBFc8baa6sGVpJR/y7dS5B/e0A6f4iK3ezW2/d7ic3EckFtMElDSBNAuBlHZjGzbvUgjOWwMoc866cP4nVq1OWuks7dPdruaV7ZQWYPJ0CnXiOQMAQcgjIIPAg8iPEVivb+OFDJM6RoObO6qo9SxAr0BCM9OqvL25R/8Ag4Zrgf6gURQ/+ZNp1DzQNWpP2zuY+9Jaw6fwpfZf5BolUn5j1qJO9t4S5JTWfU6Rpzlsi5UE1Tx28Fyg/wAPjLMeDyTKUihbkVbHGVxj4UyPFhkVH3NkJO9eO1weZ3pxEPyxL3B6nUfOol5xahavlbzLsv5OlO3nU2RdV2tCW0iWMty071M59M1nmnVFLOQqgaizEAADmSTwArke2dowjEEVtE8j5CRpbRF38wMYRfFjgCpDZPZQiMe/trQEMlmJGa3jI5ZBOJGHmNI6DrUZ8bpwp89WLXZdX+fA6zs5ReM6ljm7eb3I2dA1yOW+Zt1bfKRhmT+BWHnWo20toP8AFPaxfux2kkn+55Fz/LWZnJ9Og6AeVeaoK/6guZv/AG8RXxfxf2JMLKKXtHhdtbRi45tbpRzQK9tIR+6SzoT64+VT3Z/tTFeBlQNHPHgSwSrpljJ5Ej7ynoykg+NQlR22rZyEurbhe2+WiblvE5vbyeKOBjyOD0qVYceqeIoXGqfXbHr5HOtZpLMDotOtHYu1ku7eK5i+CVFcZ5jI4qfMHIPmDW9XtCtFRTooDBeyFY3ZBllRmA8WAJA+tcb232jFnZRyQqJJ5VjcuQC8k0q6yzHmeOTw5DAGBy7Ua+eXkXU0ynUpeWO1yP2VqjkKV/ePAZ8B5DFfe26rODk9E8tdyz4bRdao4Lf6EVbdqNoHLzLb6cE/awrkefDj8qlbXtXd4Ib3do2GkqYmUMvLHXh8qhUG+kLH9mhwB+J+pPkP6+lb9Rp0KL/6L4HqrbhlJrLba9d/7Ep2b2wlvcPPMjgNEIQEO8099WOc4JGFAHAnAAPLNXCHa1teo0KuGLDBRgVf10sATgjmPCud1q3FyuMMOR+nmD0PpW+Mma3C6cE3CWPXYu3+G3ZeWGO61xqQhFxDHNpyocBS/e5MOeam9k7BSFRrWN5eZcW8SH0GhRgVzu02ncKCyTyoXwWGVYnSAoOXUn4QBSnuZZP2txO48DMVH0TArLTfUgR4VW3UV8Tpu09rw2yGS4kWNR+JuJ8gOZPkBXLNodrve5t7iQxITuoY175PEb2RiNEZxy+Ir4Z414SxQHIUavE94/U5NZ6JRXmSf6NUnpOeF5ff+xkfa8rx7tgI7ccdwjMkZzzMrA7ycnrqZc+Fa1zdyTaYWlYQKMbqIiKP0Cp09c+tZTWjcw6Tkcv6GtYwitkvz+SV/TKFGOcZ75JPMQQIsRwPG5uD+msKPkK2NnSaWG5nlt36EyNJCT4Oj5wPMZqGS+PUZrZjmDcjW8tf3LJ1Vna1I8sVj6lw7ObQlXNjd3c8DxamWOEwxxvEzFw0bhS5A1AY1cBpxkVLv7lCd6wV5Bx3sztKw89cpOn5EVz3b8ZnsQxBL2rABuu6bLBc+AKuP4h4VMdm9lExrNbW9pcDODqOiVHHNWWUMoYeKtgjBHA1WcRoOS53VkovpnC+P3PL1rWFvUcWvz5+pYpO1bXBK2cbzdNSjuD1kbEY+RJ8qIOzTynVfSah/oRM2g+Ukhw0n5QFHrWRbjaJAAtIlHIaruPA/lB/pXsbK2jL8ctvAP3Fklb9RGKoW1S0puEPPm5n8v4WfM151jDfwRIXF5HAmCVREGAowAqjoByUVXheT7RbTZriEHjcODux/wCGOczendHjUtb9i7dWD3TvcyA5+2YFAfERqAn1zU21zwwowBw4eH9qiKvSo601zS7vZe7d+/HobKUnpFYNHY+wobJToy8z8ZJX4u58z0Hgo4CtlnJOTSoqHOcqknObyzeMFEKKKK1NwooooDN7N3xDcwj4Yb24RR4K+mfH/rGrdVQ9mozBcy9Jb65ceiFYf/iq319YoZ8KOd8L6HnKmOZhQTTqM7SbaWztZrlhkRIWC/ifkifxMVHzrsa7kV2v7bwWQ3LFnndTiOPGpVORvHJOFGeXU44DnXEbybd2sYHOO3VT+fiT88tW5tq8ZdTTNqmJ3kzdXnbmo/dUYQL0x51q32wCLbXO594lXUkI5JGRwZ+PMnGB8/Coc5878j2Flaq0gnq6kk/doKC13SrGeagZ/MRk/qayVnd99GtwnJlVZB+GUDSc+GcZ9cjpWCo0lhnpLaSlSjjsFaUaa5WJ5Jj+Y9fkP61u1p2DcZB1EnH5qKyjFbDlCL7/AERuUUUVqSQoor3GvU9KGreFkaqAMmtTbc6xWxdh3mOEGT04E/Uj6GpGOHWCzd2Jfib+w8W8B/aqxtdvfrgIOES8AoPJRwAz/wB8Sa7U45ZTcRuXCm4x/c9DFZzSGISMAAeA1Z4j1FbSXen40I/eU6h6+I+lSV5s9d1oXhgYH9K1dkTakOeYJB9f+xWzl1wRqNBqapKbzj11W5t2+0/s5YsgrKgXPmCGB9eBHzNbvZy+eALcQgllRTPED+1hxxI//oh4jyPhmoi92aCdcfdk8uR9a2tj3zKFccJEJBGOGR0weYI+oNcqkIThyvWLOroyqylSqrEsb9H5nWdnbRSeJZoW1RsMgj9QR0I5EdK2C1cvtdjq16u53iLcwtKqxzyIVkjbDgFSNQ5888AOtS21NjzxQSOJ7vKqdObpsajwXlxPeIryVxwmnCt4aqb7ZXf88ilkpRzlbF5JxxPKoy77UWsR0yTxBvwhwzfypk/pU5aezGyCrvo2ncAZae4mlyw5nS76Rx8AKsGz9jQW4xbwxRDwjiRP/aBVpT/TUF/yVH7l/krZXz6IoEe32k/4e0vJgeTC2MaH+KYpW3Hb7Rk+GySMeM18gP0iR/610DFFWNPgVnHeLfq3/GDi7yq+pRh2e2k3NrKP5XEn/wBKZ7MbRHHf2TeXu1wv670/0q80qlLhdmljw0c/9RV/9FDeyvouMltHKvjb3GW/kmVM/JvlWlddoo0jmY6klhieVopEZJAFUnircSOHMZHnXScVo7T2JDchVuIo5Qp1AOgbB8Rnl/eoVXgVrN5guX02+Z1jeVFvqR/YTZpt9m2sTfHuVd8/6sn2j/7nap6gCnV8QxVRvantFUjtoWIw8++ZfxR26NLjzBl3I+dXkmuB9utum6v5puJihzawjxCt9o/8Tj6KK51JcsSfw62dxXjHotX6IhVnU3cZmBdFLSsPxOBlQfIsRnyBrPe3pdmkkOWY5PmfKtH3YthpC2okAKnPPRRjiT6VtWFosdwjXaGeBTiWFJGZgOuXGFJHMxhjnlwqHGLm1FHrrm8p2XNVktXt6dCT7Fdk7q8E91aMsUa8BvFJinf76jA4AADLYIJOMcKirbtHbzLqkhljPEaohrQkHBOk8QPQj0r6Cs7iFrQPalPd90THoACaNJxgDkB4dMGvm/YcAFvGpA+AN/Nk/wB671YxjEqOF1q91XliWOpKf4jZ9ZZfT3fB/Vqibi9QTGS2WRkIAYMmPnnlmpjZVmjXCqVBCpJOwPIiKNpAp8iVHyzWugzqz4kVHyks4L1U61So4SnqsPbqZ9m30Egw+vP7jAMvkUYcfqK3TZwH4bjHk8Dg/VNQqB/wpWDA8WUgjI+43Ig8+BBHzWvP+HOPhkceWskfRs09k6KVd5evua+jT+pOmziHOdf4YpD/AFAFPfwxqSFZ8dZDpX+VTn6tUB7pN/qt9E/6U/8ACdQIlZmB6MxI+nAUWDE5VpLHLL3tJfI19tdpHuDuoO8eQ0gBFH7oHAVv7E2cIYxni5HePn4V7WJLdNUal3AJCLGQOAzlmIAx5LkmnG27gwCHnm4jiO4GOp5D4fhUeea3zlYRXtRhU56jzJbJaJeS7+ptSPxA9fpioJ5txcEfdfiPzdR9MGpSO0kmlESEDC6nkPwxxj4mI6nOAB1NbUexkTiuS342wWPr1+QPDpUijbTqRbRXcQ4tRta0U/3J9Ohq216rNgc+PAgjPDzrxHEQ7Y5aiPlz+o4VlvIuAxn4sflcDVjPUFeIPqDxHHBc3W77oy0jHAUDLMxPIDmT5VDaa0L+hd060fGcvZxnO3uJrYV6FvbZpD3VD2646GY8CfLUcfxCrx2jP2A8N/a59PeYs/pVN7I9hbgTi4vdKBWV1QOGYle8oOOCgNxPUkDlVv7WNps5XH3NEvyjkVz+imvM3lWlO+pOEs4az23KC7qRq884LCZ0uikjZGRyPH5V6r3B5oVFOigFRTpUAUU6KAVFOigPJFfPvavYT7OudxIxkRl1q+jTqGcHHE8RwB9ema+g8VG7d7PQXsW6uYw65yDkhlblqRhxU+lc5wU1gnWN7K0qcy26nArI6ssp7zZUMDxWJcByvgzs2nPgjYrejQKAFGAOWOGPSrRtP2KOh1WNyOWAk6kHmW/aR+bH7lVfamwNoWQLXNuxiHORMSoB4kp3lHmyipdm4UY4e7Kzis6t5WdTOnYsOxtumGOZQcQTI6zL0hmdSouk8I2YgSD7pIfkWqibObuAcsKox4EAKR8ipFS2zNrgkPGRq48DghgRgjwZSCQR1BrS2psyO1dZ7fhazHDRkk7ibPFQTxKE4xnkGHnXO8ocy54bFl+nuJK3reHW0zoKF3V2ljHAAwknll0OpR/C361hjZsZABBJ4Z5VliMiRRiQd1y0wxgnLHSSf5OHkKx28oAweHUZ6iqmWmh7+g1L2s75+p7tJO+5cYLRaVHid4hOfQD9ayV5jZTNCDg6pFQ/lfuH9SD8qyyJpYqeYJHzBxWHtk7UWlOUc5e54r0vh/36UqXvLR95MB+SsRnST94DqR0rC3OlaXLBvGTHPdld/Cg1ShjEW5KqYGcH7zHj6D1qMWYAIyjSue6BxZ2+EYA5/wB69zWwQAZZpHbGkH4mJz3v1zUjbD3U76QapQMKyrlYhy7nn01YyOmKn0aLqbbHjOI3sbZ4qPM30+nuXzJPc+6RbtyBK5DzHP38d2Lz0A8f3ifCou626EHgCcDIJJPgAOZqwdnews1+i3NxJurZz3cYaV155APBF8zknw610bs/2QtLSQG1jy4U5lky8nLozfD8sVO8XlXLA8m6TqSc6mrZzbZXs92jeQvKFWBW0sguCwkYrrxhVB3YIc8W4+VS+xezp2edU1hc74jvTrouh56d0dSDy0D510eFkI75fV5VKR2+DnPSq65tYXMXGedezwT6dadNKK2XQ55D2ptmbdmVUk5aJQ8LZ8NMoU5qQngWWNkbijqyN1yrAqR9Caud3YxzLomRJF/C6Bh9GBFQU/s8sG4i2RD4ws8RHpumXFefn+nIJ81Ko16rP2JSvnjEkLsJtQyWohlP+Ytj7tL4koO5J6Omls+Z8KslUU9g7i0uBd7Pumdgu7aC6OpZYs5EZlUa1IOSrMGxk9Cc3lc4GeBxyz1r00OblXNuQJYzoeqKKK3MBRRRQBRRRQBRRRQBSoooAqP23tuKzjElw2lS2gYVmYsQTgBRk8AT6CpCqT7WLfNpFJ/p3MZ+Thov6utbRWWkazbUW0UbtNY2N7Nr2XJubx3GIXjZIrktnDo2MRMxBAJwCcZAJzUNFYSTRSpOpiCaoX3g7xmx+zQDmwyGLcgMHjkCsGzbHJ30ztHHGcKFOmVmjlZ1ZW/5SDu98jJx3R1Fh2ZsG62jgwr7vZqD9u6kKE4ltwrcZWPEl24EkkljUqK8Pd6EKT8XGF7X0K5LtITRRsM5S3ihYeEkSCN/qyk/OscKgoM8eFaez7FjGJYu+js7gOSr6WdsHVyY448QOJp+97oYcMvk6kfRhlT9aqK1vUi+bGh9F4bxa1nTjTc1lLDT7+8zzQ4KFOBEit9Dq/tW0zEkk8yST6nia0o75HPxKAOPxrxP1rK1/GOcifzj/rUdqWxdQqUU3NSWvmjPWjcTZbHIKaJNsRjkS35VJ/XlUZLNLJhY0w0jrGpZhnW7BRwHma3hSk+hAveJ20I8vOn6akzsfYF1eby4tkDxWeZHJJ77BeMUePifSSfp4itq6mLqm6wVcq2oZxoHeJJ6V3jsx2ejsLSK1h+GNcE44u54s582bJrmHbbsp7hOZIx/krhzpA/5M7ZYx/kfDFfA5HUVb20lFcnc+c8QlKvPxuv8EDaX98tufdEu/c3kY64IA32gJVwhALxgkcSAMkHHXPRPZfY3ghd7sSqjPiJZ2YyiPSMk6u8AW5BuPA+IrnPZrttd2Edxb28bskveiMi6RBKSA0mTw0lcnHHvKOGCa2tge1S5tDIHaO4iMocl3kyScB44nLYAAGrUQRnVwArEoyedDWEorGp3SygKIFPPjyrYrV2XfCeGOdQyrIiyBWGGAYBgCPHjWzXE7jopUUA6KVFAOilRQDopUUA6KVFAOilRQBRTooAqN7Q7FW8tpLZyVDgYYAZVlIZWGeeGUGpGnQFS2J7Obe3IeXNxKDkNKBoU/uxjuj1OT51u9u7ww7Nu3X49w6Lj8cg3a/7nFWCqz7QQTZqo+/dWan0NzF/0rLbluYhGMcJLQ4rZbQ3Ci3uP2K91JQuTF0wwHxJw444jnx45kXXBxkHkQVYEEEZBBHAgjjmo+ZQSR0yfp0rQtL9bOY6gXt2XTIo5pqbIkj8CpGSORBPjXS2u3F8sy443+nowj49vp3X2Jh7RG+JFPqin+oryVjToi/JRWttrae6Rd0QzSMEQ9CD9/j5VDWuzmcvvXYEEZCHGcgHJb4jz8elTK1zCk8Y1POcP4VcXr9jbYkNtXSSR6RktlQG5Y48T44xmseyZFN1bcQf81b9Rz3yV5OwosfAM+Ld4/rWPZFtHHe2jFBhbu3zpABxvFGOXj/Sq+VzzvY9BU4BVtKTlKS01PqOo3b+wYr63a2nB3baTlW0srKwZWU9CCAakhTrBVnLNqewxZcmO+nHgsscUij1ACg+tb/Zr2L21s4mupHu5Ry3ihY1xyxGM5x4MSPKuh0Vlyb3ZqopbISinRTrBsFFFFAFFFKgHSp0UAqKdFAFKnRQBSp0UAqKdFAKinRQCqG7Wx5tGf/SeK4+UMqSt/tQ1NV4mjDKVYZUggg8iCMEGgPnraFoYpZIjzR2T+UkVDJZPNMIYRqlmk3aDxY8OPgAAST0ANTO3BIrSlmDGKea1BxgstqyxKz+LMuCTVr9jexRJPcXrcd3iCLyZ1DyN66Si/NvGoyh7WD213fp2Uaq3a+exh7QeyFLWyM6SyzSWyxyKpChQiEGUgKMt3dZGeQ4cedU+eAxzEHqMH1HFSPVT/Svo91yMHiDwI8R4VwTtrae73Rh0FViIQHOQ0WA0TD0QiM+cfnXSqs6lXwK45Juk9nr7yOr32S2Z7xtS1hA4CcTt5JD9ofqQo+dYt4MaunOr77E9h5E20XH7TNvDy/Zq32jeWXAH8Fcqayy645cKnb8vWR1QUU6KlHgxUU6KAVFOigFRTooBUU6KAVOiigFRTooBUU6KAVFOigCijNFAFFFFAFI080qA4r7TbXdXrxRLiKbRcuT92dgys0Z/fEaZU54rnxqtbN2nPYOJrGRlOV1QliY5ccMMvU44ZHEdK6r7VNhO9sb23/b2yMzKQCstsO86MCCCVwWHmCOtc3vNnTT3CbNh0pLM+hykaLpjXjI7EDJAUHhnicDrXF06jbccYLelxC3hbeBUg2+n50O02naES7PF9GpwbczhCeOQhYofMEEZrim1pjJJvJAS8iozswIMjlQWbj0ySABwChRXerDZyQwJBGPs40WNR+4o04PjwFcj7U9lpNnTLHE+qznMhiVwH3TIpkMJDc10glSCDwweQJzOE54UMHHh99CyqOpOOdMFLu7XRCWDZ1hu7n4SrMunPQ4APH8QronsIuG03cS593UwyID92R1YMo9VVCf/ANqjp2fa+uorSJYt5IcswSUBIV+J2G9wQOg6kgda712b7OQ2FutvbghRxLE5Z3PxO56sf04AYArMacoPElg6XnEad3BKC07krRRRXQqgooooAooooAopZp0AUUUUAUUUZoAoozRQBRRmjNAFFFFAFFKigHRSooB1rX+0Y4I2lndY41GWd2AA+ZrYqk9r+zt5PcrNb7uRFRBEJH07iUFi8qqUYF2BQB+ahSBjNZSyzDeEaPaXtg08bImqC2ZSNTqBcTqRySNv2MR6u4yRnAHOqRs3tAbPacN7KHZCJEnYLnEbji2PEMFbA44U+NXG29ls8p1XVyqEnLbpC7k+by8P9lSy+yezOBKZ5F6q05Ct+YRhcjyqRzU4xcVqRVGrKam9EW6yvEmjSWJg8bqHVlOQyniCKp3tOn/4OJSBK80pGRn7NbabeDGRxIYAeBIq42tqsUaxxKqRooVVUAKqjkAByFci7bXkvvchnjl1iVliIt5WVbdQBGY2VSO8S7MQc5wD8IrjTWZHaq2oPCyTPsxvLeJpt46JcyMirrIBaIKCAhPPvFsqD0BxXSga+dZr2IdyVlXP3ZQUyPyyAZqwdk+281lLHFr39k7rHuy+qSLUQoaE5y6AkfZnOB8OOVSK1LLc4vJFt6+EoSWDtdFIUVEJ46KVFAOilRQDopUUA6KVFAOilRQDopUUA6KVFAOilRQBRTooBUU6KAVFFFAFFOigFRiiigMc9urjS6hlPRgCPoa1bfYVvG2uOCFHH3lhjVvqBmiigN6iiigCinRQCooooAooooAop0UAqKKKAKKKKAdKnRQBSp0U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3" name="Rounded Rectangle 12"/>
          <p:cNvSpPr/>
          <p:nvPr/>
        </p:nvSpPr>
        <p:spPr>
          <a:xfrm>
            <a:off x="307976" y="1135366"/>
            <a:ext cx="3820272" cy="985808"/>
          </a:xfrm>
          <a:prstGeom prst="roundRect">
            <a:avLst/>
          </a:prstGeom>
          <a:solidFill>
            <a:srgbClr val="80008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n w="0"/>
                <a:solidFill>
                  <a:prstClr val="white"/>
                </a:solidFill>
              </a:rPr>
              <a:t>Rock, paper, </a:t>
            </a:r>
            <a:r>
              <a:rPr lang="en-GB" sz="2800" b="1" dirty="0" smtClean="0">
                <a:ln w="0"/>
                <a:solidFill>
                  <a:prstClr val="white"/>
                </a:solidFill>
              </a:rPr>
              <a:t>scissors evolution</a:t>
            </a:r>
            <a:r>
              <a:rPr lang="en-GB" sz="2800" b="1" dirty="0">
                <a:ln w="0"/>
                <a:solidFill>
                  <a:prstClr val="white"/>
                </a:solidFill>
              </a:rPr>
              <a:t>!</a:t>
            </a:r>
          </a:p>
        </p:txBody>
      </p:sp>
      <p:sp>
        <p:nvSpPr>
          <p:cNvPr id="14" name="Rounded Rectangle 13"/>
          <p:cNvSpPr/>
          <p:nvPr/>
        </p:nvSpPr>
        <p:spPr>
          <a:xfrm>
            <a:off x="3071907" y="3809643"/>
            <a:ext cx="5724128" cy="2414160"/>
          </a:xfrm>
          <a:prstGeom prst="roundRect">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r>
              <a:rPr lang="en-GB" sz="2800" dirty="0">
                <a:solidFill>
                  <a:prstClr val="black"/>
                </a:solidFill>
              </a:rPr>
              <a:t>Share one idea that you want to try in your teaching.</a:t>
            </a:r>
          </a:p>
          <a:p>
            <a:pPr marL="342900" indent="-342900">
              <a:buFontTx/>
              <a:buAutoNum type="arabicParenR"/>
            </a:pPr>
            <a:r>
              <a:rPr lang="en-GB" sz="2800" dirty="0">
                <a:solidFill>
                  <a:prstClr val="black"/>
                </a:solidFill>
              </a:rPr>
              <a:t>Rock paper scissors!</a:t>
            </a:r>
          </a:p>
          <a:p>
            <a:pPr marL="342900" indent="-342900">
              <a:buFontTx/>
              <a:buAutoNum type="arabicParenR"/>
            </a:pPr>
            <a:r>
              <a:rPr lang="en-GB" sz="2800" dirty="0">
                <a:solidFill>
                  <a:prstClr val="black"/>
                </a:solidFill>
              </a:rPr>
              <a:t>You lose – you stay the same. You win – you evolve!</a:t>
            </a: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44764" y="1475193"/>
            <a:ext cx="1578415" cy="1504755"/>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05751" y="1063110"/>
            <a:ext cx="2354125" cy="1564150"/>
          </a:xfrm>
          <a:prstGeom prst="rect">
            <a:avLst/>
          </a:prstGeom>
        </p:spPr>
      </p:pic>
      <p:sp>
        <p:nvSpPr>
          <p:cNvPr id="3" name="Rectangle 2"/>
          <p:cNvSpPr/>
          <p:nvPr/>
        </p:nvSpPr>
        <p:spPr>
          <a:xfrm>
            <a:off x="883376" y="6402936"/>
            <a:ext cx="6878917" cy="369332"/>
          </a:xfrm>
          <a:prstGeom prst="rect">
            <a:avLst/>
          </a:prstGeom>
        </p:spPr>
        <p:txBody>
          <a:bodyPr wrap="square">
            <a:spAutoFit/>
          </a:bodyPr>
          <a:lstStyle/>
          <a:p>
            <a:r>
              <a:rPr lang="en-GB" dirty="0">
                <a:latin typeface="Segoe Print" panose="02000600000000000000" pitchFamily="2" charset="0"/>
              </a:rPr>
              <a:t>Thank you </a:t>
            </a:r>
            <a:r>
              <a:rPr lang="en-GB" dirty="0">
                <a:latin typeface="Segoe Print" panose="02000600000000000000" pitchFamily="2" charset="0"/>
                <a:sym typeface="Wingdings" panose="05000000000000000000" pitchFamily="2" charset="2"/>
              </a:rPr>
              <a:t> to Chris Fuller for this lovely activity!</a:t>
            </a:r>
            <a:endParaRPr lang="en-GB" dirty="0">
              <a:latin typeface="Segoe Print" panose="02000600000000000000" pitchFamily="2" charset="0"/>
            </a:endParaRPr>
          </a:p>
        </p:txBody>
      </p:sp>
    </p:spTree>
    <p:extLst>
      <p:ext uri="{BB962C8B-B14F-4D97-AF65-F5344CB8AC3E}">
        <p14:creationId xmlns:p14="http://schemas.microsoft.com/office/powerpoint/2010/main" val="301454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pic>
        <p:nvPicPr>
          <p:cNvPr id="3" name="Picture 2"/>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674688" y="964202"/>
            <a:ext cx="5568594" cy="5568594"/>
          </a:xfrm>
          <a:prstGeom prst="rect">
            <a:avLst/>
          </a:prstGeom>
        </p:spPr>
      </p:pic>
      <p:sp>
        <p:nvSpPr>
          <p:cNvPr id="2" name="TextBox 1"/>
          <p:cNvSpPr txBox="1"/>
          <p:nvPr/>
        </p:nvSpPr>
        <p:spPr>
          <a:xfrm>
            <a:off x="668890" y="2568540"/>
            <a:ext cx="7768119" cy="1077218"/>
          </a:xfrm>
          <a:prstGeom prst="rect">
            <a:avLst/>
          </a:prstGeom>
          <a:noFill/>
        </p:spPr>
        <p:txBody>
          <a:bodyPr wrap="square" rtlCol="0">
            <a:spAutoFit/>
          </a:bodyPr>
          <a:lstStyle/>
          <a:p>
            <a:pPr algn="ctr"/>
            <a:r>
              <a:rPr lang="en-GB" sz="3200" b="1" dirty="0" smtClean="0">
                <a:solidFill>
                  <a:prstClr val="black"/>
                </a:solidFill>
                <a:latin typeface="Rockwell" panose="02060603020205020403" pitchFamily="18" charset="0"/>
              </a:rPr>
              <a:t>Approaches to spontaneous speaking: </a:t>
            </a:r>
            <a:br>
              <a:rPr lang="en-GB" sz="3200" b="1" dirty="0" smtClean="0">
                <a:solidFill>
                  <a:prstClr val="black"/>
                </a:solidFill>
                <a:latin typeface="Rockwell" panose="02060603020205020403" pitchFamily="18" charset="0"/>
              </a:rPr>
            </a:br>
            <a:r>
              <a:rPr lang="en-GB" sz="3200" dirty="0" smtClean="0">
                <a:solidFill>
                  <a:prstClr val="black"/>
                </a:solidFill>
                <a:latin typeface="Segoe Print" panose="02000600000000000000" pitchFamily="2" charset="0"/>
              </a:rPr>
              <a:t>Practical ideas for KS3 and KS4</a:t>
            </a:r>
            <a:endParaRPr lang="en-GB" sz="3200" dirty="0">
              <a:solidFill>
                <a:prstClr val="black"/>
              </a:solidFill>
              <a:latin typeface="Segoe Print" panose="02000600000000000000" pitchFamily="2" charset="0"/>
            </a:endParaRPr>
          </a:p>
        </p:txBody>
      </p:sp>
      <p:sp>
        <p:nvSpPr>
          <p:cNvPr id="7" name="Rectangle 6"/>
          <p:cNvSpPr/>
          <p:nvPr/>
        </p:nvSpPr>
        <p:spPr>
          <a:xfrm>
            <a:off x="794542" y="6280823"/>
            <a:ext cx="7516814" cy="369332"/>
          </a:xfrm>
          <a:prstGeom prst="rect">
            <a:avLst/>
          </a:prstGeom>
        </p:spPr>
        <p:txBody>
          <a:bodyPr wrap="square">
            <a:spAutoFit/>
          </a:bodyPr>
          <a:lstStyle/>
          <a:p>
            <a:r>
              <a:rPr lang="en-GB" dirty="0">
                <a:hlinkClick r:id="rId6"/>
              </a:rPr>
              <a:t>http://</a:t>
            </a:r>
            <a:r>
              <a:rPr lang="en-GB" dirty="0" smtClean="0">
                <a:hlinkClick r:id="rId6"/>
              </a:rPr>
              <a:t>www.rachelhawkes.com/PandT/2018_GCSE/2018GCSE.php</a:t>
            </a:r>
            <a:r>
              <a:rPr lang="en-GB" dirty="0" smtClean="0"/>
              <a:t> </a:t>
            </a:r>
            <a:endParaRPr lang="en-GB" dirty="0"/>
          </a:p>
        </p:txBody>
      </p:sp>
    </p:spTree>
    <p:extLst>
      <p:ext uri="{BB962C8B-B14F-4D97-AF65-F5344CB8AC3E}">
        <p14:creationId xmlns:p14="http://schemas.microsoft.com/office/powerpoint/2010/main" val="32229185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w="571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410127" y="314755"/>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pic>
        <p:nvPicPr>
          <p:cNvPr id="2" name="Picture 1"/>
          <p:cNvPicPr>
            <a:picLocks noChangeAspect="1"/>
          </p:cNvPicPr>
          <p:nvPr/>
        </p:nvPicPr>
        <p:blipFill>
          <a:blip r:embed="rId5">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1872779" y="314755"/>
            <a:ext cx="5567971" cy="5567971"/>
          </a:xfrm>
          <a:prstGeom prst="rect">
            <a:avLst/>
          </a:prstGeom>
        </p:spPr>
      </p:pic>
      <p:sp>
        <p:nvSpPr>
          <p:cNvPr id="7" name="Title 1"/>
          <p:cNvSpPr txBox="1">
            <a:spLocks/>
          </p:cNvSpPr>
          <p:nvPr/>
        </p:nvSpPr>
        <p:spPr>
          <a:xfrm>
            <a:off x="334630" y="2708384"/>
            <a:ext cx="8644270" cy="1450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dirty="0" smtClean="0">
                <a:latin typeface="Rockwell" panose="02060603020205020403" pitchFamily="18" charset="0"/>
                <a:ea typeface="Segoe UI Black" panose="020B0A02040204020203" pitchFamily="34" charset="0"/>
                <a:cs typeface="Segoe UI Black" panose="020B0A02040204020203" pitchFamily="34" charset="0"/>
              </a:rPr>
              <a:t>1  Ask questions</a:t>
            </a:r>
            <a:endParaRPr lang="en-GB" sz="6000" dirty="0">
              <a:latin typeface="Rockwell" panose="02060603020205020403" pitchFamily="18"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19640264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regunta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76947" y="0"/>
            <a:ext cx="3295253" cy="681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p:cNvSpPr/>
          <p:nvPr/>
        </p:nvSpPr>
        <p:spPr>
          <a:xfrm>
            <a:off x="216492" y="3212976"/>
            <a:ext cx="3491412" cy="1247264"/>
          </a:xfrm>
          <a:prstGeom prst="wedgeEllipseCallout">
            <a:avLst>
              <a:gd name="adj1" fmla="val 31501"/>
              <a:gd name="adj2" fmla="val 552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prstClr val="black"/>
                </a:solidFill>
              </a:rPr>
              <a:t>¿</a:t>
            </a:r>
            <a:r>
              <a:rPr lang="en-GB" sz="4800" b="1" dirty="0" err="1">
                <a:solidFill>
                  <a:prstClr val="black"/>
                </a:solidFill>
              </a:rPr>
              <a:t>Dónde</a:t>
            </a:r>
            <a:r>
              <a:rPr lang="en-GB" sz="4800" b="1" dirty="0">
                <a:solidFill>
                  <a:prstClr val="black"/>
                </a:solidFill>
              </a:rPr>
              <a:t>?</a:t>
            </a:r>
          </a:p>
        </p:txBody>
      </p:sp>
      <p:sp>
        <p:nvSpPr>
          <p:cNvPr id="6" name="Oval Callout 5"/>
          <p:cNvSpPr/>
          <p:nvPr/>
        </p:nvSpPr>
        <p:spPr>
          <a:xfrm>
            <a:off x="355596" y="4653136"/>
            <a:ext cx="3568332" cy="1402499"/>
          </a:xfrm>
          <a:prstGeom prst="wedgeEllipseCallout">
            <a:avLst>
              <a:gd name="adj1" fmla="val 31501"/>
              <a:gd name="adj2" fmla="val 55285"/>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Cuándo</a:t>
            </a:r>
            <a:r>
              <a:rPr lang="en-GB" sz="4400" b="1" dirty="0">
                <a:solidFill>
                  <a:prstClr val="black"/>
                </a:solidFill>
              </a:rPr>
              <a:t>?</a:t>
            </a:r>
          </a:p>
        </p:txBody>
      </p:sp>
      <p:sp>
        <p:nvSpPr>
          <p:cNvPr id="7" name="Oval Callout 6"/>
          <p:cNvSpPr/>
          <p:nvPr/>
        </p:nvSpPr>
        <p:spPr>
          <a:xfrm>
            <a:off x="5220072" y="1484784"/>
            <a:ext cx="3883759" cy="1225450"/>
          </a:xfrm>
          <a:prstGeom prst="wedgeEllipseCallout">
            <a:avLst>
              <a:gd name="adj1" fmla="val -31741"/>
              <a:gd name="adj2" fmla="val 60712"/>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prstClr val="white"/>
                </a:solidFill>
              </a:rPr>
              <a:t>¿</a:t>
            </a:r>
            <a:r>
              <a:rPr lang="en-GB" sz="4800" b="1" dirty="0" err="1">
                <a:solidFill>
                  <a:prstClr val="white"/>
                </a:solidFill>
              </a:rPr>
              <a:t>Por</a:t>
            </a:r>
            <a:r>
              <a:rPr lang="en-GB" sz="4800" b="1" dirty="0">
                <a:solidFill>
                  <a:prstClr val="white"/>
                </a:solidFill>
              </a:rPr>
              <a:t> </a:t>
            </a:r>
            <a:r>
              <a:rPr lang="en-GB" sz="4800" b="1" dirty="0" err="1">
                <a:solidFill>
                  <a:prstClr val="white"/>
                </a:solidFill>
              </a:rPr>
              <a:t>qué</a:t>
            </a:r>
            <a:r>
              <a:rPr lang="en-GB" sz="4800" b="1" dirty="0">
                <a:solidFill>
                  <a:prstClr val="white"/>
                </a:solidFill>
              </a:rPr>
              <a:t>?</a:t>
            </a:r>
          </a:p>
        </p:txBody>
      </p:sp>
      <p:sp>
        <p:nvSpPr>
          <p:cNvPr id="8" name="Oval Callout 7"/>
          <p:cNvSpPr/>
          <p:nvPr/>
        </p:nvSpPr>
        <p:spPr>
          <a:xfrm>
            <a:off x="5724128" y="2708920"/>
            <a:ext cx="3411161" cy="1440160"/>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Cuánto</a:t>
            </a:r>
            <a:r>
              <a:rPr lang="en-GB" sz="4400" b="1" dirty="0">
                <a:solidFill>
                  <a:prstClr val="black"/>
                </a:solidFill>
              </a:rPr>
              <a:t>?</a:t>
            </a:r>
          </a:p>
        </p:txBody>
      </p:sp>
      <p:sp>
        <p:nvSpPr>
          <p:cNvPr id="9" name="Oval Callout 8"/>
          <p:cNvSpPr/>
          <p:nvPr/>
        </p:nvSpPr>
        <p:spPr>
          <a:xfrm>
            <a:off x="216492" y="374420"/>
            <a:ext cx="2987356" cy="1152128"/>
          </a:xfrm>
          <a:prstGeom prst="wedgeEllipseCallout">
            <a:avLst>
              <a:gd name="adj1" fmla="val 31501"/>
              <a:gd name="adj2" fmla="val 5528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Cómo</a:t>
            </a:r>
            <a:r>
              <a:rPr lang="en-GB" sz="4400" b="1" dirty="0">
                <a:solidFill>
                  <a:prstClr val="black"/>
                </a:solidFill>
              </a:rPr>
              <a:t>?</a:t>
            </a:r>
          </a:p>
        </p:txBody>
      </p:sp>
      <p:sp>
        <p:nvSpPr>
          <p:cNvPr id="10" name="Oval Callout 9"/>
          <p:cNvSpPr/>
          <p:nvPr/>
        </p:nvSpPr>
        <p:spPr>
          <a:xfrm>
            <a:off x="5940152" y="44624"/>
            <a:ext cx="2881993" cy="1374674"/>
          </a:xfrm>
          <a:prstGeom prst="wedgeEllipseCallout">
            <a:avLst>
              <a:gd name="adj1" fmla="val -40403"/>
              <a:gd name="adj2" fmla="val 581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prstClr val="white"/>
                </a:solidFill>
              </a:rPr>
              <a:t>¿</a:t>
            </a:r>
            <a:r>
              <a:rPr lang="en-GB" sz="4000" b="1" dirty="0" err="1">
                <a:solidFill>
                  <a:prstClr val="white"/>
                </a:solidFill>
              </a:rPr>
              <a:t>Quién</a:t>
            </a:r>
            <a:r>
              <a:rPr lang="en-GB" sz="4000" b="1" dirty="0">
                <a:solidFill>
                  <a:prstClr val="white"/>
                </a:solidFill>
              </a:rPr>
              <a:t>?</a:t>
            </a:r>
          </a:p>
        </p:txBody>
      </p:sp>
      <p:sp>
        <p:nvSpPr>
          <p:cNvPr id="13" name="Oval Callout 12"/>
          <p:cNvSpPr/>
          <p:nvPr/>
        </p:nvSpPr>
        <p:spPr>
          <a:xfrm>
            <a:off x="355596" y="1844824"/>
            <a:ext cx="2848252" cy="1152128"/>
          </a:xfrm>
          <a:prstGeom prst="wedgeEllipseCallout">
            <a:avLst>
              <a:gd name="adj1" fmla="val 31501"/>
              <a:gd name="adj2" fmla="val 5528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prstClr val="white"/>
                </a:solidFill>
              </a:rPr>
              <a:t>¿</a:t>
            </a:r>
            <a:r>
              <a:rPr lang="en-GB" sz="5400" b="1" dirty="0" err="1">
                <a:solidFill>
                  <a:prstClr val="white"/>
                </a:solidFill>
              </a:rPr>
              <a:t>Qué</a:t>
            </a:r>
            <a:r>
              <a:rPr lang="en-GB" sz="5400" b="1" dirty="0">
                <a:solidFill>
                  <a:prstClr val="white"/>
                </a:solidFill>
              </a:rPr>
              <a:t>?</a:t>
            </a:r>
          </a:p>
        </p:txBody>
      </p:sp>
      <p:sp>
        <p:nvSpPr>
          <p:cNvPr id="14" name="Oval Callout 13"/>
          <p:cNvSpPr/>
          <p:nvPr/>
        </p:nvSpPr>
        <p:spPr>
          <a:xfrm>
            <a:off x="5137833" y="4293096"/>
            <a:ext cx="3898663" cy="1440160"/>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Cuántos</a:t>
            </a:r>
            <a:r>
              <a:rPr lang="en-GB" sz="4400" b="1" dirty="0">
                <a:solidFill>
                  <a:prstClr val="black"/>
                </a:solidFill>
              </a:rPr>
              <a:t>?</a:t>
            </a:r>
          </a:p>
        </p:txBody>
      </p:sp>
      <p:sp>
        <p:nvSpPr>
          <p:cNvPr id="15" name="Oval Callout 14"/>
          <p:cNvSpPr/>
          <p:nvPr/>
        </p:nvSpPr>
        <p:spPr>
          <a:xfrm>
            <a:off x="6084168" y="5517232"/>
            <a:ext cx="2987356" cy="1152128"/>
          </a:xfrm>
          <a:prstGeom prst="wedgeEllipseCallout">
            <a:avLst>
              <a:gd name="adj1" fmla="val -36161"/>
              <a:gd name="adj2" fmla="val 51108"/>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Cuál</a:t>
            </a:r>
            <a:r>
              <a:rPr lang="en-GB" sz="4400" b="1" dirty="0">
                <a:solidFill>
                  <a:prstClr val="black"/>
                </a:solidFill>
              </a:rPr>
              <a:t>?</a:t>
            </a:r>
          </a:p>
        </p:txBody>
      </p:sp>
    </p:spTree>
    <p:extLst>
      <p:ext uri="{BB962C8B-B14F-4D97-AF65-F5344CB8AC3E}">
        <p14:creationId xmlns:p14="http://schemas.microsoft.com/office/powerpoint/2010/main" val="18263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3" grpId="0" animBg="1"/>
      <p:bldP spid="14"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569</TotalTime>
  <Words>4334</Words>
  <Application>Microsoft Office PowerPoint</Application>
  <PresentationFormat>On-screen Show (4:3)</PresentationFormat>
  <Paragraphs>822</Paragraphs>
  <Slides>74</Slides>
  <Notes>64</Notes>
  <HiddenSlides>0</HiddenSlides>
  <MMClips>1</MMClips>
  <ScaleCrop>false</ScaleCrop>
  <HeadingPairs>
    <vt:vector size="6" baseType="variant">
      <vt:variant>
        <vt:lpstr>Fonts Used</vt:lpstr>
      </vt:variant>
      <vt:variant>
        <vt:i4>19</vt:i4>
      </vt:variant>
      <vt:variant>
        <vt:lpstr>Theme</vt:lpstr>
      </vt:variant>
      <vt:variant>
        <vt:i4>7</vt:i4>
      </vt:variant>
      <vt:variant>
        <vt:lpstr>Slide Titles</vt:lpstr>
      </vt:variant>
      <vt:variant>
        <vt:i4>74</vt:i4>
      </vt:variant>
    </vt:vector>
  </HeadingPairs>
  <TitlesOfParts>
    <vt:vector size="100" baseType="lpstr">
      <vt:lpstr>宋体</vt:lpstr>
      <vt:lpstr>宋体</vt:lpstr>
      <vt:lpstr>Arial</vt:lpstr>
      <vt:lpstr>Arial Black</vt:lpstr>
      <vt:lpstr>Arial Rounded MT Bold</vt:lpstr>
      <vt:lpstr>Calibri</vt:lpstr>
      <vt:lpstr>Calibri Light</vt:lpstr>
      <vt:lpstr>Comic Sans MS</vt:lpstr>
      <vt:lpstr>Kristen ITC</vt:lpstr>
      <vt:lpstr>ＭＳ Ｐゴシック</vt:lpstr>
      <vt:lpstr>MV Boli</vt:lpstr>
      <vt:lpstr>Rockwell</vt:lpstr>
      <vt:lpstr>Segoe Print</vt:lpstr>
      <vt:lpstr>Segoe UI Black</vt:lpstr>
      <vt:lpstr>Showcard Gothic</vt:lpstr>
      <vt:lpstr>Times New Roman</vt:lpstr>
      <vt:lpstr>Verdana</vt:lpstr>
      <vt:lpstr>Wingdings</vt:lpstr>
      <vt:lpstr>Wingdings 2</vt:lpstr>
      <vt:lpstr>Office Theme</vt:lpstr>
      <vt:lpstr>1_Office Theme</vt:lpstr>
      <vt:lpstr>2_Office Theme</vt:lpstr>
      <vt:lpstr>3_Office Theme</vt:lpstr>
      <vt:lpstr>10_Office Theme</vt:lpstr>
      <vt:lpstr>5_Office Theme</vt:lpstr>
      <vt:lpstr>6_Office Theme</vt:lpstr>
      <vt:lpstr>PowerPoint Presentation</vt:lpstr>
      <vt:lpstr>PowerPoint Presentation</vt:lpstr>
      <vt:lpstr>PowerPoint Presentation</vt:lpstr>
      <vt:lpstr>What are the ‘spontaneous’ requirements of the new GCSE?</vt:lpstr>
      <vt:lpstr>PowerPoint Presentation</vt:lpstr>
      <vt:lpstr>PowerPoint Presentation</vt:lpstr>
      <vt:lpstr>PowerPoint Presentation</vt:lpstr>
      <vt:lpstr>PowerPoint Presentation</vt:lpstr>
      <vt:lpstr>PowerPoint Presentation</vt:lpstr>
      <vt:lpstr>¿Qué pregunta es?</vt:lpstr>
      <vt:lpstr>¿Qué pregunta es?</vt:lpstr>
      <vt:lpstr>¿Qué pregunta es?</vt:lpstr>
      <vt:lpstr>¿Qué pregunta es?</vt:lpstr>
      <vt:lpstr>¿Qué pregunta es?</vt:lpstr>
      <vt:lpstr>¡Vamos a conversar!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Quelles sont les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¡Vamos a conversar!</vt:lpstr>
      <vt:lpstr>PowerPoint Presentation</vt:lpstr>
      <vt:lpstr>PowerPoint Presentation</vt:lpstr>
      <vt:lpstr>PowerPoint Presentation</vt:lpstr>
      <vt:lpstr>PowerPoint Presentation</vt:lpstr>
      <vt:lpstr>PowerPoint Presentation</vt:lpstr>
      <vt:lpstr>Buenas vacaciones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55WD</dc:creator>
  <cp:lastModifiedBy>55WD</cp:lastModifiedBy>
  <cp:revision>79</cp:revision>
  <dcterms:created xsi:type="dcterms:W3CDTF">2015-10-23T19:37:08Z</dcterms:created>
  <dcterms:modified xsi:type="dcterms:W3CDTF">2016-01-29T04:48:47Z</dcterms:modified>
</cp:coreProperties>
</file>