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91" r:id="rId2"/>
    <p:sldMasterId id="2147483715" r:id="rId3"/>
    <p:sldMasterId id="2147483727" r:id="rId4"/>
    <p:sldMasterId id="2147483739" r:id="rId5"/>
    <p:sldMasterId id="2147483751" r:id="rId6"/>
    <p:sldMasterId id="2147483763" r:id="rId7"/>
  </p:sldMasterIdLst>
  <p:notesMasterIdLst>
    <p:notesMasterId r:id="rId64"/>
  </p:notesMasterIdLst>
  <p:sldIdLst>
    <p:sldId id="256" r:id="rId8"/>
    <p:sldId id="257" r:id="rId9"/>
    <p:sldId id="258" r:id="rId10"/>
    <p:sldId id="259" r:id="rId11"/>
    <p:sldId id="260"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6" r:id="rId35"/>
    <p:sldId id="297" r:id="rId36"/>
    <p:sldId id="298" r:id="rId37"/>
    <p:sldId id="299" r:id="rId38"/>
    <p:sldId id="300" r:id="rId39"/>
    <p:sldId id="301" r:id="rId40"/>
    <p:sldId id="302" r:id="rId41"/>
    <p:sldId id="294" r:id="rId42"/>
    <p:sldId id="295" r:id="rId43"/>
    <p:sldId id="303" r:id="rId44"/>
    <p:sldId id="304" r:id="rId45"/>
    <p:sldId id="305" r:id="rId46"/>
    <p:sldId id="306" r:id="rId47"/>
    <p:sldId id="307" r:id="rId48"/>
    <p:sldId id="308" r:id="rId49"/>
    <p:sldId id="292" r:id="rId50"/>
    <p:sldId id="290" r:id="rId51"/>
    <p:sldId id="293" r:id="rId52"/>
    <p:sldId id="309" r:id="rId53"/>
    <p:sldId id="310" r:id="rId54"/>
    <p:sldId id="311" r:id="rId55"/>
    <p:sldId id="312" r:id="rId56"/>
    <p:sldId id="314" r:id="rId57"/>
    <p:sldId id="315" r:id="rId58"/>
    <p:sldId id="313" r:id="rId59"/>
    <p:sldId id="316" r:id="rId60"/>
    <p:sldId id="317" r:id="rId61"/>
    <p:sldId id="318" r:id="rId62"/>
    <p:sldId id="31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585" autoAdjust="0"/>
  </p:normalViewPr>
  <p:slideViewPr>
    <p:cSldViewPr snapToGrid="0">
      <p:cViewPr varScale="1">
        <p:scale>
          <a:sx n="56" d="100"/>
          <a:sy n="56" d="100"/>
        </p:scale>
        <p:origin x="3240" y="60"/>
      </p:cViewPr>
      <p:guideLst/>
    </p:cSldViewPr>
  </p:slideViewPr>
  <p:notesTextViewPr>
    <p:cViewPr>
      <p:scale>
        <a:sx n="1" d="1"/>
        <a:sy n="1" d="1"/>
      </p:scale>
      <p:origin x="0" y="0"/>
    </p:cViewPr>
  </p:notesTextViewPr>
  <p:sorterViewPr>
    <p:cViewPr>
      <p:scale>
        <a:sx n="100" d="100"/>
        <a:sy n="100" d="100"/>
      </p:scale>
      <p:origin x="0" y="-51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3</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13</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14</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15</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16</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17</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18</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22</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4</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23</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24</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25</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26</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28</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29</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30</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31</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32</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33</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34</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35</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44</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45</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46</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47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6</a:t>
            </a:fld>
            <a:endParaRPr lang="en-GB"/>
          </a:p>
        </p:txBody>
      </p:sp>
    </p:spTree>
    <p:extLst>
      <p:ext uri="{BB962C8B-B14F-4D97-AF65-F5344CB8AC3E}">
        <p14:creationId xmlns:p14="http://schemas.microsoft.com/office/powerpoint/2010/main" val="424912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52</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53</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55</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Speaking Action </a:t>
            </a:r>
            <a:r>
              <a:rPr lang="en-GB" smtClean="0"/>
              <a:t>planning sheet</a:t>
            </a:r>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1618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8</a:t>
            </a:fld>
            <a:endParaRPr lang="en-GB"/>
          </a:p>
        </p:txBody>
      </p:sp>
    </p:spTree>
    <p:extLst>
      <p:ext uri="{BB962C8B-B14F-4D97-AF65-F5344CB8AC3E}">
        <p14:creationId xmlns:p14="http://schemas.microsoft.com/office/powerpoint/2010/main" val="255868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9</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10</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11</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12</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clker.com/clipart-raised-fist.html" TargetMode="External"/><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21.pn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png"/><Relationship Id="rId4" Type="http://schemas.openxmlformats.org/officeDocument/2006/relationships/image" Target="../media/image52.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65.jp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52.png"/><Relationship Id="rId11" Type="http://schemas.openxmlformats.org/officeDocument/2006/relationships/image" Target="../media/image64.png"/><Relationship Id="rId5" Type="http://schemas.openxmlformats.org/officeDocument/2006/relationships/hyperlink" Target="http://www.clker.com/clipart-raised-fist.html" TargetMode="External"/><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62.xml"/><Relationship Id="rId5" Type="http://schemas.openxmlformats.org/officeDocument/2006/relationships/image" Target="../media/image77.jpg"/><Relationship Id="rId4"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6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gif"/><Relationship Id="rId1" Type="http://schemas.openxmlformats.org/officeDocument/2006/relationships/slideLayout" Target="../slideLayouts/slideLayout62.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6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566" y="2841985"/>
            <a:ext cx="1864150" cy="1816836"/>
          </a:xfrm>
          <a:prstGeom prst="rect">
            <a:avLst/>
          </a:prstGeom>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Oui, bien sûr. Et toi?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1486752"/>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a:t>
                      </a:r>
                      <a:r>
                        <a:rPr lang="de-DE" sz="2400" noProof="0" smtClean="0">
                          <a:solidFill>
                            <a:schemeClr val="tx1"/>
                          </a:solidFill>
                        </a:rPr>
                        <a:t>ist</a:t>
                      </a:r>
                      <a:r>
                        <a:rPr lang="de-DE" sz="2400" baseline="0" noProof="0" smtClean="0">
                          <a:solidFill>
                            <a:schemeClr val="tx1"/>
                          </a:solidFill>
                        </a:rPr>
                        <a:t> </a:t>
                      </a:r>
                      <a:r>
                        <a:rPr lang="de-DE" sz="2400" baseline="0" noProof="0" smtClean="0">
                          <a:solidFill>
                            <a:schemeClr val="tx1"/>
                          </a:solidFill>
                        </a:rPr>
                        <a:t>im 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689215"/>
            <a:ext cx="9001000" cy="5632311"/>
          </a:xfrm>
          <a:prstGeom prst="rect">
            <a:avLst/>
          </a:prstGeom>
        </p:spPr>
        <p:txBody>
          <a:bodyPr wrap="square">
            <a:spAutoFit/>
          </a:bodyPr>
          <a:lstStyle/>
          <a:p>
            <a:pPr indent="-914400" defTabSz="914400"/>
            <a:r>
              <a:rPr lang="en-GB" sz="2000" dirty="0" smtClean="0">
                <a:solidFill>
                  <a:prstClr val="black"/>
                </a:solidFill>
              </a:rPr>
              <a:t/>
            </a:r>
            <a:br>
              <a:rPr lang="en-GB" sz="2000" dirty="0" smtClean="0">
                <a:solidFill>
                  <a:prstClr val="black"/>
                </a:solidFill>
              </a:rPr>
            </a:br>
            <a:r>
              <a:rPr lang="en-GB" sz="2000" dirty="0" smtClean="0">
                <a:solidFill>
                  <a:prstClr val="black"/>
                </a:solidFill>
                <a:latin typeface="Arial" panose="020B0604020202020204" pitchFamily="34" charset="0"/>
              </a:rPr>
              <a:t> </a:t>
            </a:r>
            <a:endParaRPr lang="en-GB" sz="2000" dirty="0" smtClean="0">
              <a:solidFill>
                <a:prstClr val="black"/>
              </a:solidFill>
            </a:endParaRPr>
          </a:p>
          <a:p>
            <a:pPr indent="-914400" defTabSz="914400"/>
            <a:r>
              <a:rPr lang="en-GB" sz="2000" dirty="0" smtClean="0">
                <a:solidFill>
                  <a:prstClr val="black"/>
                </a:solidFill>
                <a:latin typeface="Arial" panose="020B0604020202020204" pitchFamily="34" charset="0"/>
              </a:rPr>
              <a:t>9:30 – 10.15       Key Changes to the Programme of Study at Key Stage 3. </a:t>
            </a:r>
            <a:endParaRPr lang="en-GB" sz="2000" dirty="0" smtClean="0">
              <a:solidFill>
                <a:prstClr val="black"/>
              </a:solidFill>
            </a:endParaRPr>
          </a:p>
          <a:p>
            <a:pPr indent="-914400"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10.15 – 11.15    Using authentic material and literary texts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11.15              Coffee break</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11.45              Translation into and out of Foreign Language</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12.30              Lunch</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13.30              Phonics and the sound-writing relationship</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indent="-914400" defTabSz="914400"/>
            <a:r>
              <a:rPr lang="en-GB" sz="2000" dirty="0" smtClean="0">
                <a:solidFill>
                  <a:prstClr val="black"/>
                </a:solidFill>
                <a:latin typeface="Arial" panose="020B0604020202020204" pitchFamily="34" charset="0"/>
              </a:rPr>
              <a:t>14.15              Use of the target language – spontaneity and independent use of language in speaking</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15.45              Conclusion to the day </a:t>
            </a:r>
            <a:endParaRPr lang="en-GB" sz="2000" dirty="0">
              <a:solidFill>
                <a:prstClr val="black"/>
              </a:solidFill>
            </a:endParaRPr>
          </a:p>
        </p:txBody>
      </p:sp>
      <p:sp>
        <p:nvSpPr>
          <p:cNvPr id="5" name="Title 1"/>
          <p:cNvSpPr txBox="1">
            <a:spLocks/>
          </p:cNvSpPr>
          <p:nvPr/>
        </p:nvSpPr>
        <p:spPr>
          <a:xfrm>
            <a:off x="572294" y="224287"/>
            <a:ext cx="8229600" cy="930745"/>
          </a:xfrm>
          <a:prstGeom prst="rect">
            <a:avLst/>
          </a:prstGeom>
          <a:solidFill>
            <a:schemeClr val="accent2">
              <a:alpha val="24000"/>
            </a:schemeClr>
          </a:solidFill>
          <a:ln w="38100" cap="flat" cmpd="sng" algn="ctr">
            <a:solidFill>
              <a:srgbClr val="C0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36155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9533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235</TotalTime>
  <Words>2735</Words>
  <Application>Microsoft Office PowerPoint</Application>
  <PresentationFormat>On-screen Show (4:3)</PresentationFormat>
  <Paragraphs>511</Paragraphs>
  <Slides>56</Slides>
  <Notes>45</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56</vt:i4>
      </vt:variant>
    </vt:vector>
  </HeadingPairs>
  <TitlesOfParts>
    <vt:vector size="76" baseType="lpstr">
      <vt:lpstr>Antigoni Med</vt:lpstr>
      <vt:lpstr>Arial</vt:lpstr>
      <vt:lpstr>Arial Rounded MT Bold</vt:lpstr>
      <vt:lpstr>Berlin Sans FB Demi</vt:lpstr>
      <vt:lpstr>Bradley Hand ITC</vt:lpstr>
      <vt:lpstr>Calibri</vt:lpstr>
      <vt:lpstr>Calibri Light</vt:lpstr>
      <vt:lpstr>Century Gothic</vt:lpstr>
      <vt:lpstr>Lucida Handwriting</vt:lpstr>
      <vt:lpstr>Segoe Print</vt:lpstr>
      <vt:lpstr>Times New Roman</vt:lpstr>
      <vt:lpstr>Verdana</vt:lpstr>
      <vt:lpstr>Wingdings</vt:lpstr>
      <vt:lpstr>Retrospect</vt:lpstr>
      <vt:lpstr>1_Office Theme</vt:lpstr>
      <vt:lpstr>Office Theme</vt:lpstr>
      <vt:lpstr>2_Office Theme</vt:lpstr>
      <vt:lpstr>3_Office Theme</vt:lpstr>
      <vt:lpstr>4_Office Theme</vt:lpstr>
      <vt:lpstr>5_Office Theme</vt:lpstr>
      <vt:lpstr>Speak to me!</vt:lpstr>
      <vt:lpstr>Classroom talk</vt:lpstr>
      <vt:lpstr>PowerPoint Presentation</vt:lpstr>
      <vt:lpstr>1 Teacher talk – 5Cs</vt:lpstr>
      <vt:lpstr>2 Learning and using the key sounds</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32</cp:revision>
  <dcterms:created xsi:type="dcterms:W3CDTF">2014-05-29T05:20:36Z</dcterms:created>
  <dcterms:modified xsi:type="dcterms:W3CDTF">2014-09-20T12:43:34Z</dcterms:modified>
</cp:coreProperties>
</file>